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87" r:id="rId4"/>
    <p:sldId id="291" r:id="rId5"/>
    <p:sldId id="292" r:id="rId6"/>
    <p:sldId id="293" r:id="rId7"/>
    <p:sldId id="294" r:id="rId8"/>
    <p:sldId id="295" r:id="rId9"/>
    <p:sldId id="307" r:id="rId10"/>
    <p:sldId id="308" r:id="rId11"/>
    <p:sldId id="306" r:id="rId12"/>
    <p:sldId id="302" r:id="rId13"/>
    <p:sldId id="303" r:id="rId14"/>
    <p:sldId id="304" r:id="rId15"/>
    <p:sldId id="297" r:id="rId16"/>
    <p:sldId id="298" r:id="rId17"/>
    <p:sldId id="305" r:id="rId18"/>
    <p:sldId id="300" r:id="rId19"/>
    <p:sldId id="272" r:id="rId20"/>
    <p:sldId id="283" r:id="rId21"/>
    <p:sldId id="280" r:id="rId22"/>
    <p:sldId id="268" r:id="rId23"/>
    <p:sldId id="299" r:id="rId24"/>
    <p:sldId id="286" r:id="rId25"/>
    <p:sldId id="301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>
        <p:scale>
          <a:sx n="70" d="100"/>
          <a:sy n="7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40"/>
      <c:hPercent val="20"/>
      <c:rotY val="170"/>
      <c:depthPercent val="3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(Hoja1!$B$2,Hoja1!$C$1,Hoja1!$D$1)</c:f>
              <c:strCache>
                <c:ptCount val="3"/>
                <c:pt idx="0">
                  <c:v>Primera clase</c:v>
                </c:pt>
                <c:pt idx="1">
                  <c:v>Segunda clase</c:v>
                </c:pt>
                <c:pt idx="2">
                  <c:v>Tercera clase</c:v>
                </c:pt>
              </c:strCache>
            </c:strRef>
          </c:cat>
          <c:val>
            <c:numRef>
              <c:f>Hoja1!$B$6:$D$6</c:f>
              <c:numCache>
                <c:formatCode>General</c:formatCode>
                <c:ptCount val="3"/>
                <c:pt idx="0">
                  <c:v>123</c:v>
                </c:pt>
                <c:pt idx="1">
                  <c:v>167</c:v>
                </c:pt>
                <c:pt idx="2">
                  <c:v>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Hoja1!$B$20</c:f>
              <c:strCache>
                <c:ptCount val="1"/>
                <c:pt idx="0">
                  <c:v>Mujeres a bordo</c:v>
                </c:pt>
              </c:strCache>
            </c:strRef>
          </c:tx>
          <c:invertIfNegative val="0"/>
          <c:cat>
            <c:strRef>
              <c:f>(Hoja1!$B$2,Hoja1!$C$1,Hoja1!$D$1)</c:f>
              <c:strCache>
                <c:ptCount val="3"/>
                <c:pt idx="0">
                  <c:v>Primera clase</c:v>
                </c:pt>
                <c:pt idx="1">
                  <c:v>Segunda clase</c:v>
                </c:pt>
                <c:pt idx="2">
                  <c:v>Tercera clase</c:v>
                </c:pt>
              </c:strCache>
            </c:strRef>
          </c:cat>
          <c:val>
            <c:numRef>
              <c:f>Hoja1!$B$21:$B$23</c:f>
              <c:numCache>
                <c:formatCode>General</c:formatCode>
                <c:ptCount val="3"/>
                <c:pt idx="0">
                  <c:v>144</c:v>
                </c:pt>
                <c:pt idx="1">
                  <c:v>93</c:v>
                </c:pt>
                <c:pt idx="2">
                  <c:v>165</c:v>
                </c:pt>
              </c:numCache>
            </c:numRef>
          </c:val>
        </c:ser>
        <c:ser>
          <c:idx val="0"/>
          <c:order val="1"/>
          <c:tx>
            <c:strRef>
              <c:f>Hoja1!$A$20</c:f>
              <c:strCache>
                <c:ptCount val="1"/>
                <c:pt idx="0">
                  <c:v>Mujeres víctimas</c:v>
                </c:pt>
              </c:strCache>
            </c:strRef>
          </c:tx>
          <c:invertIfNegative val="0"/>
          <c:cat>
            <c:strRef>
              <c:f>(Hoja1!$B$2,Hoja1!$C$1,Hoja1!$D$1)</c:f>
              <c:strCache>
                <c:ptCount val="3"/>
                <c:pt idx="0">
                  <c:v>Primera clase</c:v>
                </c:pt>
                <c:pt idx="1">
                  <c:v>Segunda clase</c:v>
                </c:pt>
                <c:pt idx="2">
                  <c:v>Tercera clase</c:v>
                </c:pt>
              </c:strCache>
            </c:strRef>
          </c:cat>
          <c:val>
            <c:numRef>
              <c:f>Hoja1!$A$21:$A$23</c:f>
              <c:numCache>
                <c:formatCode>General</c:formatCode>
                <c:ptCount val="3"/>
                <c:pt idx="0">
                  <c:v>4</c:v>
                </c:pt>
                <c:pt idx="1">
                  <c:v>13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09344"/>
        <c:axId val="84010880"/>
      </c:barChart>
      <c:catAx>
        <c:axId val="8400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84010880"/>
        <c:crosses val="autoZero"/>
        <c:auto val="1"/>
        <c:lblAlgn val="ctr"/>
        <c:lblOffset val="100"/>
        <c:noMultiLvlLbl val="0"/>
      </c:catAx>
      <c:valAx>
        <c:axId val="84010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09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Hoja1!$B$25</c:f>
              <c:strCache>
                <c:ptCount val="1"/>
                <c:pt idx="0">
                  <c:v>Niños a bordo</c:v>
                </c:pt>
              </c:strCache>
            </c:strRef>
          </c:tx>
          <c:invertIfNegative val="0"/>
          <c:cat>
            <c:strRef>
              <c:f>(Hoja1!$B$2,Hoja1!$C$1,Hoja1!$D$1)</c:f>
              <c:strCache>
                <c:ptCount val="3"/>
                <c:pt idx="0">
                  <c:v>Primera clase</c:v>
                </c:pt>
                <c:pt idx="1">
                  <c:v>Segunda clase</c:v>
                </c:pt>
                <c:pt idx="2">
                  <c:v>Tercera clase</c:v>
                </c:pt>
              </c:strCache>
            </c:strRef>
          </c:cat>
          <c:val>
            <c:numRef>
              <c:f>Hoja1!$B$26:$B$28</c:f>
              <c:numCache>
                <c:formatCode>General</c:formatCode>
                <c:ptCount val="3"/>
                <c:pt idx="0">
                  <c:v>6</c:v>
                </c:pt>
                <c:pt idx="1">
                  <c:v>24</c:v>
                </c:pt>
                <c:pt idx="2">
                  <c:v>79</c:v>
                </c:pt>
              </c:numCache>
            </c:numRef>
          </c:val>
        </c:ser>
        <c:ser>
          <c:idx val="0"/>
          <c:order val="1"/>
          <c:tx>
            <c:strRef>
              <c:f>Hoja1!$A$25</c:f>
              <c:strCache>
                <c:ptCount val="1"/>
                <c:pt idx="0">
                  <c:v>Niños víctimas</c:v>
                </c:pt>
              </c:strCache>
            </c:strRef>
          </c:tx>
          <c:invertIfNegative val="0"/>
          <c:cat>
            <c:strRef>
              <c:f>(Hoja1!$B$2,Hoja1!$C$1,Hoja1!$D$1)</c:f>
              <c:strCache>
                <c:ptCount val="3"/>
                <c:pt idx="0">
                  <c:v>Primera clase</c:v>
                </c:pt>
                <c:pt idx="1">
                  <c:v>Segunda clase</c:v>
                </c:pt>
                <c:pt idx="2">
                  <c:v>Tercera clase</c:v>
                </c:pt>
              </c:strCache>
            </c:strRef>
          </c:cat>
          <c:val>
            <c:numRef>
              <c:f>Hoja1!$A$26:$A$28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223680"/>
        <c:axId val="85229568"/>
      </c:barChart>
      <c:catAx>
        <c:axId val="8522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5229568"/>
        <c:crosses val="autoZero"/>
        <c:auto val="1"/>
        <c:lblAlgn val="ctr"/>
        <c:lblOffset val="100"/>
        <c:noMultiLvlLbl val="0"/>
      </c:catAx>
      <c:valAx>
        <c:axId val="8522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2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Hoja1!$B$15</c:f>
              <c:strCache>
                <c:ptCount val="1"/>
                <c:pt idx="0">
                  <c:v>Hombres a bordo</c:v>
                </c:pt>
              </c:strCache>
            </c:strRef>
          </c:tx>
          <c:invertIfNegative val="0"/>
          <c:cat>
            <c:strRef>
              <c:f>(Hoja1!$B$2,Hoja1!$C$1,Hoja1!$D$1)</c:f>
              <c:strCache>
                <c:ptCount val="3"/>
                <c:pt idx="0">
                  <c:v>Primera clase</c:v>
                </c:pt>
                <c:pt idx="1">
                  <c:v>Segunda clase</c:v>
                </c:pt>
                <c:pt idx="2">
                  <c:v>Tercera clase</c:v>
                </c:pt>
              </c:strCache>
            </c:strRef>
          </c:cat>
          <c:val>
            <c:numRef>
              <c:f>Hoja1!$B$16:$B$18</c:f>
              <c:numCache>
                <c:formatCode>General</c:formatCode>
                <c:ptCount val="3"/>
                <c:pt idx="0">
                  <c:v>175</c:v>
                </c:pt>
                <c:pt idx="1">
                  <c:v>168</c:v>
                </c:pt>
                <c:pt idx="2">
                  <c:v>462</c:v>
                </c:pt>
              </c:numCache>
            </c:numRef>
          </c:val>
        </c:ser>
        <c:ser>
          <c:idx val="0"/>
          <c:order val="1"/>
          <c:tx>
            <c:strRef>
              <c:f>Hoja1!$A$15</c:f>
              <c:strCache>
                <c:ptCount val="1"/>
                <c:pt idx="0">
                  <c:v>Hombres víctimas</c:v>
                </c:pt>
              </c:strCache>
            </c:strRef>
          </c:tx>
          <c:invertIfNegative val="0"/>
          <c:cat>
            <c:strRef>
              <c:f>(Hoja1!$B$2,Hoja1!$C$1,Hoja1!$D$1)</c:f>
              <c:strCache>
                <c:ptCount val="3"/>
                <c:pt idx="0">
                  <c:v>Primera clase</c:v>
                </c:pt>
                <c:pt idx="1">
                  <c:v>Segunda clase</c:v>
                </c:pt>
                <c:pt idx="2">
                  <c:v>Tercera clase</c:v>
                </c:pt>
              </c:strCache>
            </c:strRef>
          </c:cat>
          <c:val>
            <c:numRef>
              <c:f>Hoja1!$A$16:$A$18</c:f>
              <c:numCache>
                <c:formatCode>General</c:formatCode>
                <c:ptCount val="3"/>
                <c:pt idx="0">
                  <c:v>118</c:v>
                </c:pt>
                <c:pt idx="1">
                  <c:v>154</c:v>
                </c:pt>
                <c:pt idx="2">
                  <c:v>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258624"/>
        <c:axId val="85260160"/>
      </c:barChart>
      <c:catAx>
        <c:axId val="8525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85260160"/>
        <c:crosses val="autoZero"/>
        <c:auto val="1"/>
        <c:lblAlgn val="ctr"/>
        <c:lblOffset val="100"/>
        <c:noMultiLvlLbl val="0"/>
      </c:catAx>
      <c:valAx>
        <c:axId val="8526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25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6F1B1-EBD4-45EF-BAD2-734D9DE222E1}" type="doc">
      <dgm:prSet loTypeId="urn:microsoft.com/office/officeart/2011/layout/Circle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335DC57-473C-4B86-992A-47E903210B10}">
      <dgm:prSet phldrT="[Texto]" custT="1"/>
      <dgm:spPr/>
      <dgm:t>
        <a:bodyPr/>
        <a:lstStyle/>
        <a:p>
          <a:r>
            <a:rPr lang="es-MX" sz="1400" dirty="0" smtClean="0">
              <a:latin typeface="+mj-lt"/>
            </a:rPr>
            <a:t>Determinantes sociales de la salud</a:t>
          </a:r>
          <a:endParaRPr lang="en-US" sz="1400" dirty="0">
            <a:latin typeface="+mj-lt"/>
          </a:endParaRPr>
        </a:p>
      </dgm:t>
    </dgm:pt>
    <dgm:pt modelId="{92F46A4C-1B8C-4A1C-91E1-8448AA2D9278}" type="parTrans" cxnId="{19452671-1EE2-4650-8EA2-6CF38103097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C44090E-4E37-4B3F-BA61-A7BB23549DCF}" type="sibTrans" cxnId="{19452671-1EE2-4650-8EA2-6CF381030975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EEFDA050-9D0E-41C4-BCC9-4BF01AD3ED60}">
      <dgm:prSet phldrT="[Texto]" custT="1"/>
      <dgm:spPr/>
      <dgm:t>
        <a:bodyPr/>
        <a:lstStyle/>
        <a:p>
          <a:r>
            <a:rPr lang="es-MX" sz="1400" dirty="0" err="1" smtClean="0">
              <a:latin typeface="+mj-lt"/>
            </a:rPr>
            <a:t>Intersectorialidad</a:t>
          </a:r>
          <a:endParaRPr lang="en-US" sz="1400" dirty="0">
            <a:latin typeface="+mj-lt"/>
          </a:endParaRPr>
        </a:p>
      </dgm:t>
    </dgm:pt>
    <dgm:pt modelId="{19AF62C6-3E68-4AA4-8E01-466C1E7FA3A3}" type="parTrans" cxnId="{3077D82F-054D-4487-8E51-D3449D8956D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CE35842E-E6F8-469F-AB27-2D7290373C79}" type="sibTrans" cxnId="{3077D82F-054D-4487-8E51-D3449D8956D8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5CDC6943-8E08-4D0D-B5FF-193E8A487AB4}">
      <dgm:prSet phldrT="[Texto]" custT="1"/>
      <dgm:spPr/>
      <dgm:t>
        <a:bodyPr/>
        <a:lstStyle/>
        <a:p>
          <a:r>
            <a:rPr lang="es-MX" sz="1400" dirty="0" smtClean="0">
              <a:latin typeface="+mj-lt"/>
            </a:rPr>
            <a:t>Salud en todas las políticas</a:t>
          </a:r>
          <a:endParaRPr lang="en-US" sz="1400" dirty="0">
            <a:latin typeface="+mj-lt"/>
          </a:endParaRPr>
        </a:p>
      </dgm:t>
    </dgm:pt>
    <dgm:pt modelId="{D506992E-7A01-456C-811F-2BB435E5B677}" type="parTrans" cxnId="{48272E4A-3DA0-432D-BCB2-3687B6F067B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40DA31E3-E93D-4B6B-A3A5-8133ABD154C9}" type="sibTrans" cxnId="{48272E4A-3DA0-432D-BCB2-3687B6F067BB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788AFDFA-6B41-4CE1-B218-F107BA803F67}" type="pres">
      <dgm:prSet presAssocID="{A196F1B1-EBD4-45EF-BAD2-734D9DE222E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33BCE5B9-BA84-4D9C-AC1A-741861D377DE}" type="pres">
      <dgm:prSet presAssocID="{5CDC6943-8E08-4D0D-B5FF-193E8A487AB4}" presName="Accent3" presStyleCnt="0"/>
      <dgm:spPr/>
    </dgm:pt>
    <dgm:pt modelId="{C843AF88-4377-45C1-9B95-38F869007768}" type="pres">
      <dgm:prSet presAssocID="{5CDC6943-8E08-4D0D-B5FF-193E8A487AB4}" presName="Accent" presStyleLbl="node1" presStyleIdx="0" presStyleCnt="3"/>
      <dgm:spPr/>
    </dgm:pt>
    <dgm:pt modelId="{94428599-7188-4011-AF1C-3A9603701B40}" type="pres">
      <dgm:prSet presAssocID="{5CDC6943-8E08-4D0D-B5FF-193E8A487AB4}" presName="ParentBackground3" presStyleCnt="0"/>
      <dgm:spPr/>
    </dgm:pt>
    <dgm:pt modelId="{2ABED10D-EE67-40FD-BBD3-6F9FF23C98C4}" type="pres">
      <dgm:prSet presAssocID="{5CDC6943-8E08-4D0D-B5FF-193E8A487AB4}" presName="ParentBackground" presStyleLbl="fgAcc1" presStyleIdx="0" presStyleCnt="3"/>
      <dgm:spPr/>
      <dgm:t>
        <a:bodyPr/>
        <a:lstStyle/>
        <a:p>
          <a:endParaRPr lang="es-MX"/>
        </a:p>
      </dgm:t>
    </dgm:pt>
    <dgm:pt modelId="{71BA4459-DD90-4A6E-8DD7-AD9FB0655A08}" type="pres">
      <dgm:prSet presAssocID="{5CDC6943-8E08-4D0D-B5FF-193E8A487AB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869183-2E72-4E1D-A2FD-650CC475394A}" type="pres">
      <dgm:prSet presAssocID="{EEFDA050-9D0E-41C4-BCC9-4BF01AD3ED60}" presName="Accent2" presStyleCnt="0"/>
      <dgm:spPr/>
    </dgm:pt>
    <dgm:pt modelId="{064EBD03-E899-47F1-8D9E-FBAD477A2AD9}" type="pres">
      <dgm:prSet presAssocID="{EEFDA050-9D0E-41C4-BCC9-4BF01AD3ED60}" presName="Accent" presStyleLbl="node1" presStyleIdx="1" presStyleCnt="3"/>
      <dgm:spPr/>
    </dgm:pt>
    <dgm:pt modelId="{C2A3B3BA-0DD6-492A-9D8F-54E54E849036}" type="pres">
      <dgm:prSet presAssocID="{EEFDA050-9D0E-41C4-BCC9-4BF01AD3ED60}" presName="ParentBackground2" presStyleCnt="0"/>
      <dgm:spPr/>
    </dgm:pt>
    <dgm:pt modelId="{6101BE77-434A-442D-A28B-3E650A373D15}" type="pres">
      <dgm:prSet presAssocID="{EEFDA050-9D0E-41C4-BCC9-4BF01AD3ED60}" presName="ParentBackground" presStyleLbl="fgAcc1" presStyleIdx="1" presStyleCnt="3"/>
      <dgm:spPr/>
      <dgm:t>
        <a:bodyPr/>
        <a:lstStyle/>
        <a:p>
          <a:endParaRPr lang="es-MX"/>
        </a:p>
      </dgm:t>
    </dgm:pt>
    <dgm:pt modelId="{E9182F61-9605-49AB-9A5E-B9AC90F04113}" type="pres">
      <dgm:prSet presAssocID="{EEFDA050-9D0E-41C4-BCC9-4BF01AD3ED6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500E14-34C2-4D0A-93AB-597318407364}" type="pres">
      <dgm:prSet presAssocID="{3335DC57-473C-4B86-992A-47E903210B10}" presName="Accent1" presStyleCnt="0"/>
      <dgm:spPr/>
    </dgm:pt>
    <dgm:pt modelId="{DF285F5D-20FF-43C7-A337-7BB47C2B38F2}" type="pres">
      <dgm:prSet presAssocID="{3335DC57-473C-4B86-992A-47E903210B10}" presName="Accent" presStyleLbl="node1" presStyleIdx="2" presStyleCnt="3"/>
      <dgm:spPr/>
    </dgm:pt>
    <dgm:pt modelId="{C9A0EC8B-9E36-4D92-9C6A-7EAA2E6E060D}" type="pres">
      <dgm:prSet presAssocID="{3335DC57-473C-4B86-992A-47E903210B10}" presName="ParentBackground1" presStyleCnt="0"/>
      <dgm:spPr/>
    </dgm:pt>
    <dgm:pt modelId="{E4A159B1-3C33-41E4-B244-4B2C75E317FF}" type="pres">
      <dgm:prSet presAssocID="{3335DC57-473C-4B86-992A-47E903210B10}" presName="ParentBackground" presStyleLbl="fgAcc1" presStyleIdx="2" presStyleCnt="3"/>
      <dgm:spPr/>
      <dgm:t>
        <a:bodyPr/>
        <a:lstStyle/>
        <a:p>
          <a:endParaRPr lang="es-MX"/>
        </a:p>
      </dgm:t>
    </dgm:pt>
    <dgm:pt modelId="{CA845E36-905C-4B9A-8DCC-B463F0ABC8D6}" type="pres">
      <dgm:prSet presAssocID="{3335DC57-473C-4B86-992A-47E903210B1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238031-391C-4F11-BFD6-DB7F55C28A49}" type="presOf" srcId="{3335DC57-473C-4B86-992A-47E903210B10}" destId="{E4A159B1-3C33-41E4-B244-4B2C75E317FF}" srcOrd="0" destOrd="0" presId="urn:microsoft.com/office/officeart/2011/layout/CircleProcess"/>
    <dgm:cxn modelId="{7844A876-F778-4D91-89AF-546C6DF3C5B7}" type="presOf" srcId="{EEFDA050-9D0E-41C4-BCC9-4BF01AD3ED60}" destId="{6101BE77-434A-442D-A28B-3E650A373D15}" srcOrd="0" destOrd="0" presId="urn:microsoft.com/office/officeart/2011/layout/CircleProcess"/>
    <dgm:cxn modelId="{19452671-1EE2-4650-8EA2-6CF381030975}" srcId="{A196F1B1-EBD4-45EF-BAD2-734D9DE222E1}" destId="{3335DC57-473C-4B86-992A-47E903210B10}" srcOrd="0" destOrd="0" parTransId="{92F46A4C-1B8C-4A1C-91E1-8448AA2D9278}" sibTransId="{5C44090E-4E37-4B3F-BA61-A7BB23549DCF}"/>
    <dgm:cxn modelId="{3F522067-1AD3-4E67-9A52-31E58FC7E793}" type="presOf" srcId="{5CDC6943-8E08-4D0D-B5FF-193E8A487AB4}" destId="{2ABED10D-EE67-40FD-BBD3-6F9FF23C98C4}" srcOrd="0" destOrd="0" presId="urn:microsoft.com/office/officeart/2011/layout/CircleProcess"/>
    <dgm:cxn modelId="{2E10026C-B5F7-4EC6-A481-6F872F660E79}" type="presOf" srcId="{EEFDA050-9D0E-41C4-BCC9-4BF01AD3ED60}" destId="{E9182F61-9605-49AB-9A5E-B9AC90F04113}" srcOrd="1" destOrd="0" presId="urn:microsoft.com/office/officeart/2011/layout/CircleProcess"/>
    <dgm:cxn modelId="{23670619-835F-4A77-9681-35A252AB188B}" type="presOf" srcId="{3335DC57-473C-4B86-992A-47E903210B10}" destId="{CA845E36-905C-4B9A-8DCC-B463F0ABC8D6}" srcOrd="1" destOrd="0" presId="urn:microsoft.com/office/officeart/2011/layout/CircleProcess"/>
    <dgm:cxn modelId="{AE3A4F1E-FC63-4B4D-8471-03EF9A1B23DD}" type="presOf" srcId="{5CDC6943-8E08-4D0D-B5FF-193E8A487AB4}" destId="{71BA4459-DD90-4A6E-8DD7-AD9FB0655A08}" srcOrd="1" destOrd="0" presId="urn:microsoft.com/office/officeart/2011/layout/CircleProcess"/>
    <dgm:cxn modelId="{FEA2EDCE-5FF3-4993-A529-F7A2F5F4B643}" type="presOf" srcId="{A196F1B1-EBD4-45EF-BAD2-734D9DE222E1}" destId="{788AFDFA-6B41-4CE1-B218-F107BA803F67}" srcOrd="0" destOrd="0" presId="urn:microsoft.com/office/officeart/2011/layout/CircleProcess"/>
    <dgm:cxn modelId="{3077D82F-054D-4487-8E51-D3449D8956D8}" srcId="{A196F1B1-EBD4-45EF-BAD2-734D9DE222E1}" destId="{EEFDA050-9D0E-41C4-BCC9-4BF01AD3ED60}" srcOrd="1" destOrd="0" parTransId="{19AF62C6-3E68-4AA4-8E01-466C1E7FA3A3}" sibTransId="{CE35842E-E6F8-469F-AB27-2D7290373C79}"/>
    <dgm:cxn modelId="{48272E4A-3DA0-432D-BCB2-3687B6F067BB}" srcId="{A196F1B1-EBD4-45EF-BAD2-734D9DE222E1}" destId="{5CDC6943-8E08-4D0D-B5FF-193E8A487AB4}" srcOrd="2" destOrd="0" parTransId="{D506992E-7A01-456C-811F-2BB435E5B677}" sibTransId="{40DA31E3-E93D-4B6B-A3A5-8133ABD154C9}"/>
    <dgm:cxn modelId="{2CD50320-1B55-4403-9C2F-569756BD4E93}" type="presParOf" srcId="{788AFDFA-6B41-4CE1-B218-F107BA803F67}" destId="{33BCE5B9-BA84-4D9C-AC1A-741861D377DE}" srcOrd="0" destOrd="0" presId="urn:microsoft.com/office/officeart/2011/layout/CircleProcess"/>
    <dgm:cxn modelId="{5A217002-6C91-489D-AF2A-B88801CDDEC0}" type="presParOf" srcId="{33BCE5B9-BA84-4D9C-AC1A-741861D377DE}" destId="{C843AF88-4377-45C1-9B95-38F869007768}" srcOrd="0" destOrd="0" presId="urn:microsoft.com/office/officeart/2011/layout/CircleProcess"/>
    <dgm:cxn modelId="{2C2172CA-9547-421B-842B-859D8DC2BFC5}" type="presParOf" srcId="{788AFDFA-6B41-4CE1-B218-F107BA803F67}" destId="{94428599-7188-4011-AF1C-3A9603701B40}" srcOrd="1" destOrd="0" presId="urn:microsoft.com/office/officeart/2011/layout/CircleProcess"/>
    <dgm:cxn modelId="{7A18FCCF-29FA-4F21-A352-826112FBDA48}" type="presParOf" srcId="{94428599-7188-4011-AF1C-3A9603701B40}" destId="{2ABED10D-EE67-40FD-BBD3-6F9FF23C98C4}" srcOrd="0" destOrd="0" presId="urn:microsoft.com/office/officeart/2011/layout/CircleProcess"/>
    <dgm:cxn modelId="{4B1ECDB5-3D18-4D46-B07A-218AB47EED35}" type="presParOf" srcId="{788AFDFA-6B41-4CE1-B218-F107BA803F67}" destId="{71BA4459-DD90-4A6E-8DD7-AD9FB0655A08}" srcOrd="2" destOrd="0" presId="urn:microsoft.com/office/officeart/2011/layout/CircleProcess"/>
    <dgm:cxn modelId="{01744EB4-91C8-4A17-B016-2F71223CB9F1}" type="presParOf" srcId="{788AFDFA-6B41-4CE1-B218-F107BA803F67}" destId="{01869183-2E72-4E1D-A2FD-650CC475394A}" srcOrd="3" destOrd="0" presId="urn:microsoft.com/office/officeart/2011/layout/CircleProcess"/>
    <dgm:cxn modelId="{F967963A-E54F-473B-8BAB-6B7F7DFED2B3}" type="presParOf" srcId="{01869183-2E72-4E1D-A2FD-650CC475394A}" destId="{064EBD03-E899-47F1-8D9E-FBAD477A2AD9}" srcOrd="0" destOrd="0" presId="urn:microsoft.com/office/officeart/2011/layout/CircleProcess"/>
    <dgm:cxn modelId="{774C595F-B289-4606-A1E0-6D8B12A9CA23}" type="presParOf" srcId="{788AFDFA-6B41-4CE1-B218-F107BA803F67}" destId="{C2A3B3BA-0DD6-492A-9D8F-54E54E849036}" srcOrd="4" destOrd="0" presId="urn:microsoft.com/office/officeart/2011/layout/CircleProcess"/>
    <dgm:cxn modelId="{D273544A-6B43-45DB-855C-19CEDC569EC1}" type="presParOf" srcId="{C2A3B3BA-0DD6-492A-9D8F-54E54E849036}" destId="{6101BE77-434A-442D-A28B-3E650A373D15}" srcOrd="0" destOrd="0" presId="urn:microsoft.com/office/officeart/2011/layout/CircleProcess"/>
    <dgm:cxn modelId="{2C9B6CC9-24E3-46D8-9A1D-7DAEC22948F8}" type="presParOf" srcId="{788AFDFA-6B41-4CE1-B218-F107BA803F67}" destId="{E9182F61-9605-49AB-9A5E-B9AC90F04113}" srcOrd="5" destOrd="0" presId="urn:microsoft.com/office/officeart/2011/layout/CircleProcess"/>
    <dgm:cxn modelId="{BADBC0DD-C762-4FB7-89A5-C30370CF66E0}" type="presParOf" srcId="{788AFDFA-6B41-4CE1-B218-F107BA803F67}" destId="{91500E14-34C2-4D0A-93AB-597318407364}" srcOrd="6" destOrd="0" presId="urn:microsoft.com/office/officeart/2011/layout/CircleProcess"/>
    <dgm:cxn modelId="{8E6C5573-ACCB-4337-BD1F-9E336E6B930B}" type="presParOf" srcId="{91500E14-34C2-4D0A-93AB-597318407364}" destId="{DF285F5D-20FF-43C7-A337-7BB47C2B38F2}" srcOrd="0" destOrd="0" presId="urn:microsoft.com/office/officeart/2011/layout/CircleProcess"/>
    <dgm:cxn modelId="{DFEDEBE3-621E-493F-BB79-619A078005D4}" type="presParOf" srcId="{788AFDFA-6B41-4CE1-B218-F107BA803F67}" destId="{C9A0EC8B-9E36-4D92-9C6A-7EAA2E6E060D}" srcOrd="7" destOrd="0" presId="urn:microsoft.com/office/officeart/2011/layout/CircleProcess"/>
    <dgm:cxn modelId="{515A4A10-535E-468A-9C49-709287F8414F}" type="presParOf" srcId="{C9A0EC8B-9E36-4D92-9C6A-7EAA2E6E060D}" destId="{E4A159B1-3C33-41E4-B244-4B2C75E317FF}" srcOrd="0" destOrd="0" presId="urn:microsoft.com/office/officeart/2011/layout/CircleProcess"/>
    <dgm:cxn modelId="{BB15602A-D6B6-46D0-BBB4-B056F1802932}" type="presParOf" srcId="{788AFDFA-6B41-4CE1-B218-F107BA803F67}" destId="{CA845E36-905C-4B9A-8DCC-B463F0ABC8D6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14BB47-CED5-4A2C-B213-4D73F0D291BE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3F9AEA3-2CF3-40C6-9F35-DC5F26FEB02E}">
      <dgm:prSet phldrT="[Texto]" phldr="1"/>
      <dgm:spPr/>
      <dgm:t>
        <a:bodyPr/>
        <a:lstStyle/>
        <a:p>
          <a:endParaRPr lang="en-US" dirty="0">
            <a:latin typeface="+mj-lt"/>
          </a:endParaRPr>
        </a:p>
      </dgm:t>
    </dgm:pt>
    <dgm:pt modelId="{6CA71F96-19FB-496D-9C52-3D9D65ABAEB5}" type="parTrans" cxnId="{E8A363CE-9A3C-4C67-BAF4-02EC016F88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C1FD023-533C-471D-B707-76511EB830D8}" type="sibTrans" cxnId="{E8A363CE-9A3C-4C67-BAF4-02EC016F88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0B0756-4784-4924-9A0B-307A69166D6E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Agenda</a:t>
          </a:r>
          <a:endParaRPr lang="en-US" dirty="0">
            <a:latin typeface="+mj-lt"/>
          </a:endParaRPr>
        </a:p>
      </dgm:t>
    </dgm:pt>
    <dgm:pt modelId="{592A944D-D8E1-4BBB-BB78-83AA71497BDF}" type="parTrans" cxnId="{C8323129-CEE1-414C-8395-C903C32DE9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0148F23-3473-414F-9F51-3BAAF35AE3E6}" type="sibTrans" cxnId="{C8323129-CEE1-414C-8395-C903C32DE9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BCAB8B-55FB-4BE3-955A-E72D792F98A8}">
      <dgm:prSet/>
      <dgm:spPr/>
      <dgm:t>
        <a:bodyPr/>
        <a:lstStyle/>
        <a:p>
          <a:r>
            <a:rPr lang="es-ES" dirty="0" smtClean="0">
              <a:latin typeface="+mj-lt"/>
            </a:rPr>
            <a:t>Formulación</a:t>
          </a:r>
          <a:endParaRPr lang="en-US" dirty="0">
            <a:latin typeface="+mj-lt"/>
          </a:endParaRPr>
        </a:p>
      </dgm:t>
    </dgm:pt>
    <dgm:pt modelId="{E891C0E8-BCC7-4864-84A8-936C6D55165E}" type="parTrans" cxnId="{88C94C38-47DE-42DA-B62A-F19D20EC269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396DEFB-7617-419E-81E5-B2C7AB5E383A}" type="sibTrans" cxnId="{88C94C38-47DE-42DA-B62A-F19D20EC269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772FC0-A315-4FFD-AF42-31188DFB3C41}">
      <dgm:prSet/>
      <dgm:spPr/>
      <dgm:t>
        <a:bodyPr/>
        <a:lstStyle/>
        <a:p>
          <a:r>
            <a:rPr lang="es-ES" dirty="0" smtClean="0">
              <a:latin typeface="+mj-lt"/>
            </a:rPr>
            <a:t>Implementación</a:t>
          </a:r>
          <a:endParaRPr lang="en-US" dirty="0">
            <a:latin typeface="+mj-lt"/>
          </a:endParaRPr>
        </a:p>
      </dgm:t>
    </dgm:pt>
    <dgm:pt modelId="{1766EDD1-1B83-4EDC-8ED8-375DCDA5EC84}" type="parTrans" cxnId="{C34BFDD3-C3D9-4C39-B335-A3BD62949E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EF1B9DC-B263-4407-85B0-45E41B7C0F61}" type="sibTrans" cxnId="{C34BFDD3-C3D9-4C39-B335-A3BD62949E4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56E35F-2640-4935-AF9F-A2AC34B929A2}">
      <dgm:prSet/>
      <dgm:spPr/>
      <dgm:t>
        <a:bodyPr/>
        <a:lstStyle/>
        <a:p>
          <a:r>
            <a:rPr lang="es-ES" dirty="0" smtClean="0">
              <a:latin typeface="+mj-lt"/>
            </a:rPr>
            <a:t>Revisión de la política</a:t>
          </a:r>
          <a:endParaRPr lang="en-US" dirty="0">
            <a:latin typeface="+mj-lt"/>
          </a:endParaRPr>
        </a:p>
      </dgm:t>
    </dgm:pt>
    <dgm:pt modelId="{9559CFCC-6099-45B3-B93E-DA47F3096518}" type="parTrans" cxnId="{55BE2385-F201-4376-9CBB-71FF1C6EB2A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B6C4ADC-4020-4B1F-B3A2-381B65EF0E7A}" type="sibTrans" cxnId="{55BE2385-F201-4376-9CBB-71FF1C6EB2A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4D34C13-89F5-4E66-8E54-65DFAE90DA87}">
      <dgm:prSet/>
      <dgm:spPr/>
      <dgm:t>
        <a:bodyPr/>
        <a:lstStyle/>
        <a:p>
          <a:r>
            <a:rPr lang="es-ES" dirty="0" smtClean="0">
              <a:latin typeface="+mj-lt"/>
            </a:rPr>
            <a:t>Seguimiento</a:t>
          </a:r>
          <a:endParaRPr lang="en-US" dirty="0">
            <a:latin typeface="+mj-lt"/>
          </a:endParaRPr>
        </a:p>
      </dgm:t>
    </dgm:pt>
    <dgm:pt modelId="{6481B516-DF8A-4242-AD99-F2C1387D9FA7}" type="parTrans" cxnId="{E40E053A-9529-4C5F-AA19-B5BC9106CD4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ACD5A2A-E244-4BDF-8E3B-0778AFE6BFB8}" type="sibTrans" cxnId="{E40E053A-9529-4C5F-AA19-B5BC9106CD4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C64B9BC-843E-407B-BE3A-8CB34926210B}">
      <dgm:prSet/>
      <dgm:spPr/>
      <dgm:t>
        <a:bodyPr/>
        <a:lstStyle/>
        <a:p>
          <a:r>
            <a:rPr lang="es-ES" dirty="0" smtClean="0">
              <a:latin typeface="+mj-lt"/>
            </a:rPr>
            <a:t>Evaluación</a:t>
          </a:r>
          <a:endParaRPr lang="en-US" dirty="0">
            <a:latin typeface="+mj-lt"/>
          </a:endParaRPr>
        </a:p>
      </dgm:t>
    </dgm:pt>
    <dgm:pt modelId="{955B6232-0E33-4037-8BFC-B83E1A8B4644}" type="parTrans" cxnId="{78B7FAD5-B18E-4FB6-A599-0ABBB1BF98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E8A4CE3-D3E2-43D6-BDCA-74FA59A9CFD6}" type="sibTrans" cxnId="{78B7FAD5-B18E-4FB6-A599-0ABBB1BF98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5320DBF-E15C-4647-BAC5-E962C5A62F2E}">
      <dgm:prSet/>
      <dgm:spPr/>
      <dgm:t>
        <a:bodyPr/>
        <a:lstStyle/>
        <a:p>
          <a:r>
            <a:rPr lang="es-ES" dirty="0" smtClean="0">
              <a:latin typeface="+mj-lt"/>
            </a:rPr>
            <a:t>Reportes</a:t>
          </a:r>
          <a:endParaRPr lang="en-US" dirty="0">
            <a:latin typeface="+mj-lt"/>
          </a:endParaRPr>
        </a:p>
      </dgm:t>
    </dgm:pt>
    <dgm:pt modelId="{92715838-4981-484C-BA4C-29CC126859C8}" type="parTrans" cxnId="{1D97F7D6-E26B-40CF-815D-1032FEC85C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D9D5722-2917-46AE-AF8F-8A19621DCF3B}" type="sibTrans" cxnId="{1D97F7D6-E26B-40CF-815D-1032FEC85C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36A9A1-6A03-4EFE-A29B-2357C7B01DA5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Identificar el problema</a:t>
          </a:r>
          <a:endParaRPr lang="en-US" dirty="0">
            <a:latin typeface="+mj-lt"/>
          </a:endParaRPr>
        </a:p>
      </dgm:t>
    </dgm:pt>
    <dgm:pt modelId="{FE42A1DF-B0B9-4B95-ABF1-B7F1915A10F4}" type="parTrans" cxnId="{23190B90-8A8A-4FEB-9DD9-3E573F8CE0A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F10FA1D-725E-40D6-876D-0B260DDF5645}" type="sibTrans" cxnId="{23190B90-8A8A-4FEB-9DD9-3E573F8CE0A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945EC6A-B577-468A-80C9-17BBACDC91D9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Realizar investigaciones</a:t>
          </a:r>
          <a:endParaRPr lang="en-US" dirty="0">
            <a:latin typeface="+mj-lt"/>
          </a:endParaRPr>
        </a:p>
      </dgm:t>
    </dgm:pt>
    <dgm:pt modelId="{80B48ACC-15EF-4A22-91F9-2AA76CCEE9DB}" type="parTrans" cxnId="{FB104454-6E45-490F-844B-CB12515002E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BF7CF4C-E25C-4E7A-BC90-F619F60C40D7}" type="sibTrans" cxnId="{FB104454-6E45-490F-844B-CB12515002E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B3A95F-9BA6-4C74-B062-CFFB561F8040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Agenda establecida</a:t>
          </a:r>
          <a:endParaRPr lang="en-US" dirty="0">
            <a:latin typeface="+mj-lt"/>
          </a:endParaRPr>
        </a:p>
      </dgm:t>
    </dgm:pt>
    <dgm:pt modelId="{A9E3104B-3F32-4B73-9A81-861A405AB03B}" type="parTrans" cxnId="{6282426E-CED9-4419-A3ED-AEBE7A8933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C8BEB9-B74F-495C-911D-34F55B42C790}" type="sibTrans" cxnId="{6282426E-CED9-4419-A3ED-AEBE7A89333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720689D-B11A-4FC0-BEB3-42DDAC5D0B03}">
      <dgm:prSet/>
      <dgm:spPr/>
      <dgm:t>
        <a:bodyPr/>
        <a:lstStyle/>
        <a:p>
          <a:r>
            <a:rPr lang="es-ES" dirty="0" smtClean="0">
              <a:latin typeface="+mj-lt"/>
            </a:rPr>
            <a:t> Desarrollar opciones y estrategias políticas</a:t>
          </a:r>
          <a:endParaRPr lang="en-US" dirty="0">
            <a:latin typeface="+mj-lt"/>
          </a:endParaRPr>
        </a:p>
      </dgm:t>
    </dgm:pt>
    <dgm:pt modelId="{AAC47F03-133D-4C2E-92BC-B9CFBF8B7A9F}" type="parTrans" cxnId="{574DE661-5A65-4ADC-AD41-FF17FEE43D5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C4F4C8F-6207-4A90-9D4C-745E38320E8A}" type="sibTrans" cxnId="{574DE661-5A65-4ADC-AD41-FF17FEE43D5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D495FFD-91C4-4922-9553-27CA3DCFC114}">
      <dgm:prSet/>
      <dgm:spPr/>
      <dgm:t>
        <a:bodyPr/>
        <a:lstStyle/>
        <a:p>
          <a:r>
            <a:rPr lang="es-ES" dirty="0" smtClean="0">
              <a:latin typeface="+mj-lt"/>
            </a:rPr>
            <a:t>Negociar</a:t>
          </a:r>
          <a:endParaRPr lang="en-US" dirty="0">
            <a:latin typeface="+mj-lt"/>
          </a:endParaRPr>
        </a:p>
      </dgm:t>
    </dgm:pt>
    <dgm:pt modelId="{4B809D02-980F-4DFE-97B0-02D966C9809D}" type="parTrans" cxnId="{9D085C7B-86EF-4FE6-99F7-0939F35369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F3810C1-C46B-41A8-B072-882CF3CCFCA6}" type="sibTrans" cxnId="{9D085C7B-86EF-4FE6-99F7-0939F35369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1BDDFDF-DCCC-4DC0-BFBD-676851237DC0}">
      <dgm:prSet/>
      <dgm:spPr/>
      <dgm:t>
        <a:bodyPr/>
        <a:lstStyle/>
        <a:p>
          <a:r>
            <a:rPr lang="es-ES" dirty="0" smtClean="0">
              <a:latin typeface="+mj-lt"/>
            </a:rPr>
            <a:t>Formular la política</a:t>
          </a:r>
          <a:endParaRPr lang="en-US" dirty="0">
            <a:latin typeface="+mj-lt"/>
          </a:endParaRPr>
        </a:p>
      </dgm:t>
    </dgm:pt>
    <dgm:pt modelId="{DDE0D589-96A6-4233-930B-4949C98EBB3F}" type="parTrans" cxnId="{BDED8263-479D-4EE1-99A2-5B717271EF2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6075E9-8B76-428C-A8BE-08126BDAC25C}" type="sibTrans" cxnId="{BDED8263-479D-4EE1-99A2-5B717271EF2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D8566FB-02CB-4567-A395-7D2983E6C09C}">
      <dgm:prSet/>
      <dgm:spPr/>
      <dgm:t>
        <a:bodyPr/>
        <a:lstStyle/>
        <a:p>
          <a:r>
            <a:rPr lang="es-ES" dirty="0" smtClean="0">
              <a:latin typeface="+mj-lt"/>
            </a:rPr>
            <a:t> Aplicar y hacer cumplir la política </a:t>
          </a:r>
          <a:endParaRPr lang="en-US" dirty="0">
            <a:latin typeface="+mj-lt"/>
          </a:endParaRPr>
        </a:p>
      </dgm:t>
    </dgm:pt>
    <dgm:pt modelId="{F45DC25A-EC36-4E8A-B273-5D2BCCAF0493}" type="parTrans" cxnId="{50AE0ED8-D2E7-43BB-83B1-33A255EED32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FE829C-7077-4612-AF1B-BB65A0CA30F4}" type="sibTrans" cxnId="{50AE0ED8-D2E7-43BB-83B1-33A255EED32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270F0B4-1CB9-4FD0-A66C-208B5D498FBF}" type="pres">
      <dgm:prSet presAssocID="{FC14BB47-CED5-4A2C-B213-4D73F0D291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82AE2D3-0C2B-474D-81C5-35616DE2EE16}" type="pres">
      <dgm:prSet presAssocID="{FC14BB47-CED5-4A2C-B213-4D73F0D291BE}" presName="matrix" presStyleCnt="0"/>
      <dgm:spPr/>
    </dgm:pt>
    <dgm:pt modelId="{56A4A258-683C-4A69-BC82-0BD20B2B749B}" type="pres">
      <dgm:prSet presAssocID="{FC14BB47-CED5-4A2C-B213-4D73F0D291BE}" presName="tile1" presStyleLbl="node1" presStyleIdx="0" presStyleCnt="4"/>
      <dgm:spPr/>
      <dgm:t>
        <a:bodyPr/>
        <a:lstStyle/>
        <a:p>
          <a:endParaRPr lang="en-US"/>
        </a:p>
      </dgm:t>
    </dgm:pt>
    <dgm:pt modelId="{E5CE5990-1771-44F1-9A77-B169BA2B1992}" type="pres">
      <dgm:prSet presAssocID="{FC14BB47-CED5-4A2C-B213-4D73F0D291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E4957-551E-485E-BAB2-F4695B47CE7D}" type="pres">
      <dgm:prSet presAssocID="{FC14BB47-CED5-4A2C-B213-4D73F0D291BE}" presName="tile2" presStyleLbl="node1" presStyleIdx="1" presStyleCnt="4"/>
      <dgm:spPr/>
      <dgm:t>
        <a:bodyPr/>
        <a:lstStyle/>
        <a:p>
          <a:endParaRPr lang="en-US"/>
        </a:p>
      </dgm:t>
    </dgm:pt>
    <dgm:pt modelId="{7E97D0A2-03C2-442B-B1AD-872896DAD37E}" type="pres">
      <dgm:prSet presAssocID="{FC14BB47-CED5-4A2C-B213-4D73F0D291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D7221-FBBE-43D7-8534-1C57C8CB2BCE}" type="pres">
      <dgm:prSet presAssocID="{FC14BB47-CED5-4A2C-B213-4D73F0D291BE}" presName="tile3" presStyleLbl="node1" presStyleIdx="2" presStyleCnt="4"/>
      <dgm:spPr/>
      <dgm:t>
        <a:bodyPr/>
        <a:lstStyle/>
        <a:p>
          <a:endParaRPr lang="en-US"/>
        </a:p>
      </dgm:t>
    </dgm:pt>
    <dgm:pt modelId="{36EC9109-F9D6-4E68-B19C-8BE2261EA405}" type="pres">
      <dgm:prSet presAssocID="{FC14BB47-CED5-4A2C-B213-4D73F0D291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D9C6F-5B25-4B3E-9B61-BC188CD75EC1}" type="pres">
      <dgm:prSet presAssocID="{FC14BB47-CED5-4A2C-B213-4D73F0D291BE}" presName="tile4" presStyleLbl="node1" presStyleIdx="3" presStyleCnt="4"/>
      <dgm:spPr/>
      <dgm:t>
        <a:bodyPr/>
        <a:lstStyle/>
        <a:p>
          <a:endParaRPr lang="en-US"/>
        </a:p>
      </dgm:t>
    </dgm:pt>
    <dgm:pt modelId="{99C47EB1-0ED3-42BB-B848-5C2AADCF4F8A}" type="pres">
      <dgm:prSet presAssocID="{FC14BB47-CED5-4A2C-B213-4D73F0D291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014EC-EF92-4914-9A5F-7018B003FCF9}" type="pres">
      <dgm:prSet presAssocID="{FC14BB47-CED5-4A2C-B213-4D73F0D291B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CE2C5729-7200-4143-9F1A-FA2E0DD54F30}" type="presOf" srcId="{9945EC6A-B577-468A-80C9-17BBACDC91D9}" destId="{7E97D0A2-03C2-442B-B1AD-872896DAD37E}" srcOrd="1" destOrd="2" presId="urn:microsoft.com/office/officeart/2005/8/layout/matrix1"/>
    <dgm:cxn modelId="{BDED8263-479D-4EE1-99A2-5B717271EF21}" srcId="{DDBCAB8B-55FB-4BE3-955A-E72D792F98A8}" destId="{31BDDFDF-DCCC-4DC0-BFBD-676851237DC0}" srcOrd="2" destOrd="0" parTransId="{DDE0D589-96A6-4233-930B-4949C98EBB3F}" sibTransId="{046075E9-8B76-428C-A8BE-08126BDAC25C}"/>
    <dgm:cxn modelId="{AF55DEFF-178D-470E-80E1-0635E131EE8B}" type="presOf" srcId="{E720689D-B11A-4FC0-BEB3-42DDAC5D0B03}" destId="{15ED9C6F-5B25-4B3E-9B61-BC188CD75EC1}" srcOrd="0" destOrd="1" presId="urn:microsoft.com/office/officeart/2005/8/layout/matrix1"/>
    <dgm:cxn modelId="{50AE0ED8-D2E7-43BB-83B1-33A255EED32D}" srcId="{50772FC0-A315-4FFD-AF42-31188DFB3C41}" destId="{CD8566FB-02CB-4567-A395-7D2983E6C09C}" srcOrd="0" destOrd="0" parTransId="{F45DC25A-EC36-4E8A-B273-5D2BCCAF0493}" sibTransId="{76FE829C-7077-4612-AF1B-BB65A0CA30F4}"/>
    <dgm:cxn modelId="{FB104454-6E45-490F-844B-CB12515002E3}" srcId="{EC0B0756-4784-4924-9A0B-307A69166D6E}" destId="{9945EC6A-B577-468A-80C9-17BBACDC91D9}" srcOrd="1" destOrd="0" parTransId="{80B48ACC-15EF-4A22-91F9-2AA76CCEE9DB}" sibTransId="{BBF7CF4C-E25C-4E7A-BC90-F619F60C40D7}"/>
    <dgm:cxn modelId="{8B5EAB9F-9951-46E7-A8A3-A6AE2DEF9680}" type="presOf" srcId="{3EB3A95F-9BA6-4C74-B062-CFFB561F8040}" destId="{7E97D0A2-03C2-442B-B1AD-872896DAD37E}" srcOrd="1" destOrd="3" presId="urn:microsoft.com/office/officeart/2005/8/layout/matrix1"/>
    <dgm:cxn modelId="{7FD05AC2-58DD-4E04-9A93-6E8F58184053}" type="presOf" srcId="{50772FC0-A315-4FFD-AF42-31188DFB3C41}" destId="{6F9D7221-FBBE-43D7-8534-1C57C8CB2BCE}" srcOrd="0" destOrd="0" presId="urn:microsoft.com/office/officeart/2005/8/layout/matrix1"/>
    <dgm:cxn modelId="{A46F63A7-42D7-4C24-AEBC-FA6AFF835987}" type="presOf" srcId="{31BDDFDF-DCCC-4DC0-BFBD-676851237DC0}" destId="{15ED9C6F-5B25-4B3E-9B61-BC188CD75EC1}" srcOrd="0" destOrd="3" presId="urn:microsoft.com/office/officeart/2005/8/layout/matrix1"/>
    <dgm:cxn modelId="{E8A363CE-9A3C-4C67-BAF4-02EC016F8820}" srcId="{FC14BB47-CED5-4A2C-B213-4D73F0D291BE}" destId="{B3F9AEA3-2CF3-40C6-9F35-DC5F26FEB02E}" srcOrd="0" destOrd="0" parTransId="{6CA71F96-19FB-496D-9C52-3D9D65ABAEB5}" sibTransId="{DC1FD023-533C-471D-B707-76511EB830D8}"/>
    <dgm:cxn modelId="{84C29B90-FC42-46C7-AC52-0F59BD1CB31F}" type="presOf" srcId="{CD8566FB-02CB-4567-A395-7D2983E6C09C}" destId="{6F9D7221-FBBE-43D7-8534-1C57C8CB2BCE}" srcOrd="0" destOrd="1" presId="urn:microsoft.com/office/officeart/2005/8/layout/matrix1"/>
    <dgm:cxn modelId="{A7157312-6109-4C9F-94C1-11A85A1AF761}" type="presOf" srcId="{94D34C13-89F5-4E66-8E54-65DFAE90DA87}" destId="{E5CE5990-1771-44F1-9A77-B169BA2B1992}" srcOrd="1" destOrd="1" presId="urn:microsoft.com/office/officeart/2005/8/layout/matrix1"/>
    <dgm:cxn modelId="{CCE4DC81-B17F-47E5-BC1D-C6CD0AC5C5F6}" type="presOf" srcId="{9945EC6A-B577-468A-80C9-17BBACDC91D9}" destId="{5C7E4957-551E-485E-BAB2-F4695B47CE7D}" srcOrd="0" destOrd="2" presId="urn:microsoft.com/office/officeart/2005/8/layout/matrix1"/>
    <dgm:cxn modelId="{55BE2385-F201-4376-9CBB-71FF1C6EB2A6}" srcId="{B3F9AEA3-2CF3-40C6-9F35-DC5F26FEB02E}" destId="{0456E35F-2640-4935-AF9F-A2AC34B929A2}" srcOrd="0" destOrd="0" parTransId="{9559CFCC-6099-45B3-B93E-DA47F3096518}" sibTransId="{0B6C4ADC-4020-4B1F-B3A2-381B65EF0E7A}"/>
    <dgm:cxn modelId="{8AFE4F55-CFCF-4703-BB51-F70CBDA2DA5D}" type="presOf" srcId="{4D495FFD-91C4-4922-9553-27CA3DCFC114}" destId="{15ED9C6F-5B25-4B3E-9B61-BC188CD75EC1}" srcOrd="0" destOrd="2" presId="urn:microsoft.com/office/officeart/2005/8/layout/matrix1"/>
    <dgm:cxn modelId="{AA43BF69-670C-42B6-A8A8-907812D48BBB}" type="presOf" srcId="{31BDDFDF-DCCC-4DC0-BFBD-676851237DC0}" destId="{99C47EB1-0ED3-42BB-B848-5C2AADCF4F8A}" srcOrd="1" destOrd="3" presId="urn:microsoft.com/office/officeart/2005/8/layout/matrix1"/>
    <dgm:cxn modelId="{C882EC9A-7A4E-4FE4-B244-326451524E23}" type="presOf" srcId="{FC14BB47-CED5-4A2C-B213-4D73F0D291BE}" destId="{1270F0B4-1CB9-4FD0-A66C-208B5D498FBF}" srcOrd="0" destOrd="0" presId="urn:microsoft.com/office/officeart/2005/8/layout/matrix1"/>
    <dgm:cxn modelId="{C8323129-CEE1-414C-8395-C903C32DE97A}" srcId="{B3F9AEA3-2CF3-40C6-9F35-DC5F26FEB02E}" destId="{EC0B0756-4784-4924-9A0B-307A69166D6E}" srcOrd="1" destOrd="0" parTransId="{592A944D-D8E1-4BBB-BB78-83AA71497BDF}" sibTransId="{70148F23-3473-414F-9F51-3BAAF35AE3E6}"/>
    <dgm:cxn modelId="{88C94C38-47DE-42DA-B62A-F19D20EC2692}" srcId="{B3F9AEA3-2CF3-40C6-9F35-DC5F26FEB02E}" destId="{DDBCAB8B-55FB-4BE3-955A-E72D792F98A8}" srcOrd="3" destOrd="0" parTransId="{E891C0E8-BCC7-4864-84A8-936C6D55165E}" sibTransId="{A396DEFB-7617-419E-81E5-B2C7AB5E383A}"/>
    <dgm:cxn modelId="{1DA56A06-0EEA-4F0C-A09F-D4E61140387F}" type="presOf" srcId="{DDBCAB8B-55FB-4BE3-955A-E72D792F98A8}" destId="{15ED9C6F-5B25-4B3E-9B61-BC188CD75EC1}" srcOrd="0" destOrd="0" presId="urn:microsoft.com/office/officeart/2005/8/layout/matrix1"/>
    <dgm:cxn modelId="{9D085C7B-86EF-4FE6-99F7-0939F35369E1}" srcId="{DDBCAB8B-55FB-4BE3-955A-E72D792F98A8}" destId="{4D495FFD-91C4-4922-9553-27CA3DCFC114}" srcOrd="1" destOrd="0" parTransId="{4B809D02-980F-4DFE-97B0-02D966C9809D}" sibTransId="{4F3810C1-C46B-41A8-B072-882CF3CCFCA6}"/>
    <dgm:cxn modelId="{9173EBA9-5CEB-4F2F-AF68-EABDDD23E8AE}" type="presOf" srcId="{65320DBF-E15C-4647-BAC5-E962C5A62F2E}" destId="{56A4A258-683C-4A69-BC82-0BD20B2B749B}" srcOrd="0" destOrd="3" presId="urn:microsoft.com/office/officeart/2005/8/layout/matrix1"/>
    <dgm:cxn modelId="{E40E053A-9529-4C5F-AA19-B5BC9106CD4D}" srcId="{0456E35F-2640-4935-AF9F-A2AC34B929A2}" destId="{94D34C13-89F5-4E66-8E54-65DFAE90DA87}" srcOrd="0" destOrd="0" parTransId="{6481B516-DF8A-4242-AD99-F2C1387D9FA7}" sibTransId="{8ACD5A2A-E244-4BDF-8E3B-0778AFE6BFB8}"/>
    <dgm:cxn modelId="{4FE3D2D5-DC29-46FE-9114-A0DA367B5FF5}" type="presOf" srcId="{B3F9AEA3-2CF3-40C6-9F35-DC5F26FEB02E}" destId="{6E0014EC-EF92-4914-9A5F-7018B003FCF9}" srcOrd="0" destOrd="0" presId="urn:microsoft.com/office/officeart/2005/8/layout/matrix1"/>
    <dgm:cxn modelId="{23190B90-8A8A-4FEB-9DD9-3E573F8CE0A1}" srcId="{EC0B0756-4784-4924-9A0B-307A69166D6E}" destId="{2A36A9A1-6A03-4EFE-A29B-2357C7B01DA5}" srcOrd="0" destOrd="0" parTransId="{FE42A1DF-B0B9-4B95-ABF1-B7F1915A10F4}" sibTransId="{4F10FA1D-725E-40D6-876D-0B260DDF5645}"/>
    <dgm:cxn modelId="{E547A727-B6EA-47FE-9799-4AC4124646DC}" type="presOf" srcId="{CD8566FB-02CB-4567-A395-7D2983E6C09C}" destId="{36EC9109-F9D6-4E68-B19C-8BE2261EA405}" srcOrd="1" destOrd="1" presId="urn:microsoft.com/office/officeart/2005/8/layout/matrix1"/>
    <dgm:cxn modelId="{7E7AAD8A-CA3C-4081-AF71-BE708C5DC421}" type="presOf" srcId="{4D495FFD-91C4-4922-9553-27CA3DCFC114}" destId="{99C47EB1-0ED3-42BB-B848-5C2AADCF4F8A}" srcOrd="1" destOrd="2" presId="urn:microsoft.com/office/officeart/2005/8/layout/matrix1"/>
    <dgm:cxn modelId="{6D5E9FA6-5BBA-4815-A51A-7763A5D6C19F}" type="presOf" srcId="{EC0B0756-4784-4924-9A0B-307A69166D6E}" destId="{7E97D0A2-03C2-442B-B1AD-872896DAD37E}" srcOrd="1" destOrd="0" presId="urn:microsoft.com/office/officeart/2005/8/layout/matrix1"/>
    <dgm:cxn modelId="{1CAA936A-386C-4B49-9891-36479E4F042A}" type="presOf" srcId="{EC0B0756-4784-4924-9A0B-307A69166D6E}" destId="{5C7E4957-551E-485E-BAB2-F4695B47CE7D}" srcOrd="0" destOrd="0" presId="urn:microsoft.com/office/officeart/2005/8/layout/matrix1"/>
    <dgm:cxn modelId="{F2F6366E-F8CE-4609-8F19-8DC1605D61FB}" type="presOf" srcId="{DC64B9BC-843E-407B-BE3A-8CB34926210B}" destId="{E5CE5990-1771-44F1-9A77-B169BA2B1992}" srcOrd="1" destOrd="2" presId="urn:microsoft.com/office/officeart/2005/8/layout/matrix1"/>
    <dgm:cxn modelId="{55F5C400-B806-47FD-9138-1CA6DFFCD799}" type="presOf" srcId="{0456E35F-2640-4935-AF9F-A2AC34B929A2}" destId="{56A4A258-683C-4A69-BC82-0BD20B2B749B}" srcOrd="0" destOrd="0" presId="urn:microsoft.com/office/officeart/2005/8/layout/matrix1"/>
    <dgm:cxn modelId="{97CE17CA-6A2E-4FB0-B3AC-E126871EE728}" type="presOf" srcId="{2A36A9A1-6A03-4EFE-A29B-2357C7B01DA5}" destId="{7E97D0A2-03C2-442B-B1AD-872896DAD37E}" srcOrd="1" destOrd="1" presId="urn:microsoft.com/office/officeart/2005/8/layout/matrix1"/>
    <dgm:cxn modelId="{C34BFDD3-C3D9-4C39-B335-A3BD62949E40}" srcId="{B3F9AEA3-2CF3-40C6-9F35-DC5F26FEB02E}" destId="{50772FC0-A315-4FFD-AF42-31188DFB3C41}" srcOrd="2" destOrd="0" parTransId="{1766EDD1-1B83-4EDC-8ED8-375DCDA5EC84}" sibTransId="{CEF1B9DC-B263-4407-85B0-45E41B7C0F61}"/>
    <dgm:cxn modelId="{043F445C-599E-4CB6-8382-A3F37C627F28}" type="presOf" srcId="{65320DBF-E15C-4647-BAC5-E962C5A62F2E}" destId="{E5CE5990-1771-44F1-9A77-B169BA2B1992}" srcOrd="1" destOrd="3" presId="urn:microsoft.com/office/officeart/2005/8/layout/matrix1"/>
    <dgm:cxn modelId="{23CD27DF-3F64-40F0-97B1-996E30AD1C96}" type="presOf" srcId="{94D34C13-89F5-4E66-8E54-65DFAE90DA87}" destId="{56A4A258-683C-4A69-BC82-0BD20B2B749B}" srcOrd="0" destOrd="1" presId="urn:microsoft.com/office/officeart/2005/8/layout/matrix1"/>
    <dgm:cxn modelId="{78B7FAD5-B18E-4FB6-A599-0ABBB1BF98C7}" srcId="{0456E35F-2640-4935-AF9F-A2AC34B929A2}" destId="{DC64B9BC-843E-407B-BE3A-8CB34926210B}" srcOrd="1" destOrd="0" parTransId="{955B6232-0E33-4037-8BFC-B83E1A8B4644}" sibTransId="{CE8A4CE3-D3E2-43D6-BDCA-74FA59A9CFD6}"/>
    <dgm:cxn modelId="{5AF1B728-02FC-4529-8B17-E254B5DCEA20}" type="presOf" srcId="{2A36A9A1-6A03-4EFE-A29B-2357C7B01DA5}" destId="{5C7E4957-551E-485E-BAB2-F4695B47CE7D}" srcOrd="0" destOrd="1" presId="urn:microsoft.com/office/officeart/2005/8/layout/matrix1"/>
    <dgm:cxn modelId="{1386A10F-2157-4C15-9E03-C2A348FF72CB}" type="presOf" srcId="{DC64B9BC-843E-407B-BE3A-8CB34926210B}" destId="{56A4A258-683C-4A69-BC82-0BD20B2B749B}" srcOrd="0" destOrd="2" presId="urn:microsoft.com/office/officeart/2005/8/layout/matrix1"/>
    <dgm:cxn modelId="{5B0AC0FA-0948-4B6B-9254-1612C35DD63B}" type="presOf" srcId="{50772FC0-A315-4FFD-AF42-31188DFB3C41}" destId="{36EC9109-F9D6-4E68-B19C-8BE2261EA405}" srcOrd="1" destOrd="0" presId="urn:microsoft.com/office/officeart/2005/8/layout/matrix1"/>
    <dgm:cxn modelId="{11A39B40-B71F-49E7-8B5E-662EAEABEEFC}" type="presOf" srcId="{3EB3A95F-9BA6-4C74-B062-CFFB561F8040}" destId="{5C7E4957-551E-485E-BAB2-F4695B47CE7D}" srcOrd="0" destOrd="3" presId="urn:microsoft.com/office/officeart/2005/8/layout/matrix1"/>
    <dgm:cxn modelId="{6282426E-CED9-4419-A3ED-AEBE7A893337}" srcId="{EC0B0756-4784-4924-9A0B-307A69166D6E}" destId="{3EB3A95F-9BA6-4C74-B062-CFFB561F8040}" srcOrd="2" destOrd="0" parTransId="{A9E3104B-3F32-4B73-9A81-861A405AB03B}" sibTransId="{3EC8BEB9-B74F-495C-911D-34F55B42C790}"/>
    <dgm:cxn modelId="{A156E974-149D-4541-B8A3-C22EB08EE515}" type="presOf" srcId="{0456E35F-2640-4935-AF9F-A2AC34B929A2}" destId="{E5CE5990-1771-44F1-9A77-B169BA2B1992}" srcOrd="1" destOrd="0" presId="urn:microsoft.com/office/officeart/2005/8/layout/matrix1"/>
    <dgm:cxn modelId="{B757346A-E447-4C1B-A6E4-1D9C20CDE284}" type="presOf" srcId="{E720689D-B11A-4FC0-BEB3-42DDAC5D0B03}" destId="{99C47EB1-0ED3-42BB-B848-5C2AADCF4F8A}" srcOrd="1" destOrd="1" presId="urn:microsoft.com/office/officeart/2005/8/layout/matrix1"/>
    <dgm:cxn modelId="{452A33EF-6918-4F9E-B658-3903644B5E4F}" type="presOf" srcId="{DDBCAB8B-55FB-4BE3-955A-E72D792F98A8}" destId="{99C47EB1-0ED3-42BB-B848-5C2AADCF4F8A}" srcOrd="1" destOrd="0" presId="urn:microsoft.com/office/officeart/2005/8/layout/matrix1"/>
    <dgm:cxn modelId="{574DE661-5A65-4ADC-AD41-FF17FEE43D5E}" srcId="{DDBCAB8B-55FB-4BE3-955A-E72D792F98A8}" destId="{E720689D-B11A-4FC0-BEB3-42DDAC5D0B03}" srcOrd="0" destOrd="0" parTransId="{AAC47F03-133D-4C2E-92BC-B9CFBF8B7A9F}" sibTransId="{3C4F4C8F-6207-4A90-9D4C-745E38320E8A}"/>
    <dgm:cxn modelId="{1D97F7D6-E26B-40CF-815D-1032FEC85C4E}" srcId="{0456E35F-2640-4935-AF9F-A2AC34B929A2}" destId="{65320DBF-E15C-4647-BAC5-E962C5A62F2E}" srcOrd="2" destOrd="0" parTransId="{92715838-4981-484C-BA4C-29CC126859C8}" sibTransId="{BD9D5722-2917-46AE-AF8F-8A19621DCF3B}"/>
    <dgm:cxn modelId="{1CDB9379-34A9-41FE-9801-2B089CF19FE9}" type="presParOf" srcId="{1270F0B4-1CB9-4FD0-A66C-208B5D498FBF}" destId="{182AE2D3-0C2B-474D-81C5-35616DE2EE16}" srcOrd="0" destOrd="0" presId="urn:microsoft.com/office/officeart/2005/8/layout/matrix1"/>
    <dgm:cxn modelId="{B8ED62B6-9F20-40E8-9A1E-627B8DDFC36B}" type="presParOf" srcId="{182AE2D3-0C2B-474D-81C5-35616DE2EE16}" destId="{56A4A258-683C-4A69-BC82-0BD20B2B749B}" srcOrd="0" destOrd="0" presId="urn:microsoft.com/office/officeart/2005/8/layout/matrix1"/>
    <dgm:cxn modelId="{0EFD49C4-AE68-4365-A647-3F96487B5A63}" type="presParOf" srcId="{182AE2D3-0C2B-474D-81C5-35616DE2EE16}" destId="{E5CE5990-1771-44F1-9A77-B169BA2B1992}" srcOrd="1" destOrd="0" presId="urn:microsoft.com/office/officeart/2005/8/layout/matrix1"/>
    <dgm:cxn modelId="{23790B75-BB51-483F-92CE-3B161533548C}" type="presParOf" srcId="{182AE2D3-0C2B-474D-81C5-35616DE2EE16}" destId="{5C7E4957-551E-485E-BAB2-F4695B47CE7D}" srcOrd="2" destOrd="0" presId="urn:microsoft.com/office/officeart/2005/8/layout/matrix1"/>
    <dgm:cxn modelId="{259211A2-ECCF-4951-97DB-81BF8D5B1843}" type="presParOf" srcId="{182AE2D3-0C2B-474D-81C5-35616DE2EE16}" destId="{7E97D0A2-03C2-442B-B1AD-872896DAD37E}" srcOrd="3" destOrd="0" presId="urn:microsoft.com/office/officeart/2005/8/layout/matrix1"/>
    <dgm:cxn modelId="{F559FE02-5874-4A11-B1DC-FBF8850C96EC}" type="presParOf" srcId="{182AE2D3-0C2B-474D-81C5-35616DE2EE16}" destId="{6F9D7221-FBBE-43D7-8534-1C57C8CB2BCE}" srcOrd="4" destOrd="0" presId="urn:microsoft.com/office/officeart/2005/8/layout/matrix1"/>
    <dgm:cxn modelId="{3279BEA8-F7F0-4952-B82C-78019A47FBF3}" type="presParOf" srcId="{182AE2D3-0C2B-474D-81C5-35616DE2EE16}" destId="{36EC9109-F9D6-4E68-B19C-8BE2261EA405}" srcOrd="5" destOrd="0" presId="urn:microsoft.com/office/officeart/2005/8/layout/matrix1"/>
    <dgm:cxn modelId="{22F9694C-16D8-4FBD-BA1E-43E2B8374533}" type="presParOf" srcId="{182AE2D3-0C2B-474D-81C5-35616DE2EE16}" destId="{15ED9C6F-5B25-4B3E-9B61-BC188CD75EC1}" srcOrd="6" destOrd="0" presId="urn:microsoft.com/office/officeart/2005/8/layout/matrix1"/>
    <dgm:cxn modelId="{49730E0E-6F7D-4FE2-A0E9-3D0239F844A0}" type="presParOf" srcId="{182AE2D3-0C2B-474D-81C5-35616DE2EE16}" destId="{99C47EB1-0ED3-42BB-B848-5C2AADCF4F8A}" srcOrd="7" destOrd="0" presId="urn:microsoft.com/office/officeart/2005/8/layout/matrix1"/>
    <dgm:cxn modelId="{499D0DF7-A052-4EAE-A6C9-D4BD2F1E8B9C}" type="presParOf" srcId="{1270F0B4-1CB9-4FD0-A66C-208B5D498FBF}" destId="{6E0014EC-EF92-4914-9A5F-7018B003FCF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BF0CA-5F5C-4130-8BEE-65453D4ADC05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F2F173B-6457-43BB-9BFE-E83864E007C2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Ministerio A </a:t>
          </a:r>
        </a:p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(Salud)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27101-75E4-4D0C-94B6-626ED9073DE0}" type="parTrans" cxnId="{6E0D7952-669A-47B7-B3C3-4B19F04F3B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248CC-A881-414A-868F-0ED7D181D4D1}" type="sibTrans" cxnId="{6E0D7952-669A-47B7-B3C3-4B19F04F3B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BE87E0-92A6-4E08-BAC3-2C1B3DA7B3AA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Ministerio B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80585-2F7C-4761-961E-306F9B12498A}" type="parTrans" cxnId="{5CB9A1B7-A225-40C6-8D65-1FD2DE75C7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66EAA-901C-48C1-B32F-9C2041F593EA}" type="sibTrans" cxnId="{5CB9A1B7-A225-40C6-8D65-1FD2DE75C72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44B9B1-213F-4E3A-BCFE-24D0B61343CF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Ministerio C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AE2F7-93D2-4DD2-AE0D-53733C280790}" type="parTrans" cxnId="{A33D4B5F-9699-42D8-80EC-F3D1A94D37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EED79-838B-4D53-9A54-1D576DE1E30B}" type="sibTrans" cxnId="{A33D4B5F-9699-42D8-80EC-F3D1A94D37C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F6D92-32AB-4613-B7E3-DD587F2DD19A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ONG 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D25AD6-44E3-4D22-BD15-51CC2B849C0D}" type="parTrans" cxnId="{194C9E80-2E7F-424B-B32D-34B7D5CE53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71AB-AD87-498D-9CD1-76308151EB2E}" type="sibTrans" cxnId="{194C9E80-2E7F-424B-B32D-34B7D5CE53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6DBDF-FABF-4AEF-BA17-D54BD0228C39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ONG B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CA3DD-C9A9-47F7-AD90-1D0774889FFD}" type="parTrans" cxnId="{9A3D6137-B3FE-4790-9563-00B81E2B2B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737DE-F903-43D1-8B5F-5559A8F11E42}" type="sibTrans" cxnId="{9A3D6137-B3FE-4790-9563-00B81E2B2B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981ED-C674-4F12-A4C4-557554506A13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Industria 1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74B3F-4FE4-4177-B4F8-49B8CBA2B0B3}" type="parTrans" cxnId="{2E845B41-A349-432F-83E8-A19D756BF7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7E5E1-D616-456F-BC0E-E74958CEA71C}" type="sibTrans" cxnId="{2E845B41-A349-432F-83E8-A19D756BF77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0474E-F9AA-48A7-AFE4-3A098259C628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Industria 2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CE150E-9C7F-49CC-9F29-7BCA223E29CE}" type="parTrans" cxnId="{8C205477-2624-4DEE-AC7E-575E8E439A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F41D8-D86B-4A5D-A558-9EFAC217C388}" type="sibTrans" cxnId="{8C205477-2624-4DEE-AC7E-575E8E439A3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A750E-19FE-4184-88AE-BB51054F5354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Ministerio 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1BB97C-1E0A-4F22-82BF-DFCCCD600F8A}" type="sibTrans" cxnId="{D737EC03-DA8E-48F2-B010-4ACE9FCB0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69105B-A1D5-4D0F-820D-0740364671CC}" type="parTrans" cxnId="{D737EC03-DA8E-48F2-B010-4ACE9FCB0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2BD61A-3027-43B1-9DC4-2CBEC92907E5}" type="pres">
      <dgm:prSet presAssocID="{D0BBF0CA-5F5C-4130-8BEE-65453D4ADC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4A39DCF-3689-440C-8164-903841CBA3BC}" type="pres">
      <dgm:prSet presAssocID="{EF2F173B-6457-43BB-9BFE-E83864E007C2}" presName="singleCycle" presStyleCnt="0"/>
      <dgm:spPr/>
    </dgm:pt>
    <dgm:pt modelId="{00D9B582-6300-40E5-9F07-C7201938D2A6}" type="pres">
      <dgm:prSet presAssocID="{EF2F173B-6457-43BB-9BFE-E83864E007C2}" presName="singleCenter" presStyleLbl="node1" presStyleIdx="0" presStyleCnt="8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30CF2D4-D39C-4C44-9398-E5DF542521E9}" type="pres">
      <dgm:prSet presAssocID="{0D880585-2F7C-4761-961E-306F9B12498A}" presName="Name56" presStyleLbl="parChTrans1D2" presStyleIdx="0" presStyleCnt="7"/>
      <dgm:spPr/>
      <dgm:t>
        <a:bodyPr/>
        <a:lstStyle/>
        <a:p>
          <a:endParaRPr lang="en-US"/>
        </a:p>
      </dgm:t>
    </dgm:pt>
    <dgm:pt modelId="{FC67B238-3485-4C0C-BF6A-82DE9EF899BF}" type="pres">
      <dgm:prSet presAssocID="{9ABE87E0-92A6-4E08-BAC3-2C1B3DA7B3AA}" presName="text0" presStyleLbl="node1" presStyleIdx="1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F72AA62-74F5-4263-9BEB-DE4A1DE9B662}" type="pres">
      <dgm:prSet presAssocID="{096AE2F7-93D2-4DD2-AE0D-53733C280790}" presName="Name56" presStyleLbl="parChTrans1D2" presStyleIdx="1" presStyleCnt="7"/>
      <dgm:spPr/>
      <dgm:t>
        <a:bodyPr/>
        <a:lstStyle/>
        <a:p>
          <a:endParaRPr lang="en-US"/>
        </a:p>
      </dgm:t>
    </dgm:pt>
    <dgm:pt modelId="{77D4587A-2D43-44AD-BE44-5404C504BD1F}" type="pres">
      <dgm:prSet presAssocID="{E344B9B1-213F-4E3A-BCFE-24D0B61343CF}" presName="text0" presStyleLbl="node1" presStyleIdx="2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829AA25-64CE-4629-BBB5-EC051A1B120B}" type="pres">
      <dgm:prSet presAssocID="{0F69105B-A1D5-4D0F-820D-0740364671CC}" presName="Name56" presStyleLbl="parChTrans1D2" presStyleIdx="2" presStyleCnt="7"/>
      <dgm:spPr/>
      <dgm:t>
        <a:bodyPr/>
        <a:lstStyle/>
        <a:p>
          <a:endParaRPr lang="en-US"/>
        </a:p>
      </dgm:t>
    </dgm:pt>
    <dgm:pt modelId="{FD4316AA-B910-42F7-AC63-5D60819F724E}" type="pres">
      <dgm:prSet presAssocID="{DAFA750E-19FE-4184-88AE-BB51054F5354}" presName="text0" presStyleLbl="node1" presStyleIdx="3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E6732A2-4506-4F4F-8F41-AC61DBEFD99A}" type="pres">
      <dgm:prSet presAssocID="{14D25AD6-44E3-4D22-BD15-51CC2B849C0D}" presName="Name56" presStyleLbl="parChTrans1D2" presStyleIdx="3" presStyleCnt="7"/>
      <dgm:spPr/>
      <dgm:t>
        <a:bodyPr/>
        <a:lstStyle/>
        <a:p>
          <a:endParaRPr lang="en-US"/>
        </a:p>
      </dgm:t>
    </dgm:pt>
    <dgm:pt modelId="{7CC98CB9-2219-4138-A37D-51B8FEDE9024}" type="pres">
      <dgm:prSet presAssocID="{3CAF6D92-32AB-4613-B7E3-DD587F2DD19A}" presName="text0" presStyleLbl="node1" presStyleIdx="4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A6B423C-8876-419F-BF6E-373AF2AA54EB}" type="pres">
      <dgm:prSet presAssocID="{98CCA3DD-C9A9-47F7-AD90-1D0774889FFD}" presName="Name56" presStyleLbl="parChTrans1D2" presStyleIdx="4" presStyleCnt="7"/>
      <dgm:spPr/>
      <dgm:t>
        <a:bodyPr/>
        <a:lstStyle/>
        <a:p>
          <a:endParaRPr lang="en-US"/>
        </a:p>
      </dgm:t>
    </dgm:pt>
    <dgm:pt modelId="{55E952D3-AF72-4B7B-AB0E-8A250ABAA9F5}" type="pres">
      <dgm:prSet presAssocID="{8D46DBDF-FABF-4AEF-BA17-D54BD0228C39}" presName="text0" presStyleLbl="node1" presStyleIdx="5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BDFE872-7FBB-4726-9643-C4485C1EDF20}" type="pres">
      <dgm:prSet presAssocID="{ACA74B3F-4FE4-4177-B4F8-49B8CBA2B0B3}" presName="Name56" presStyleLbl="parChTrans1D2" presStyleIdx="5" presStyleCnt="7"/>
      <dgm:spPr/>
      <dgm:t>
        <a:bodyPr/>
        <a:lstStyle/>
        <a:p>
          <a:endParaRPr lang="en-US"/>
        </a:p>
      </dgm:t>
    </dgm:pt>
    <dgm:pt modelId="{FAB3FBC6-95DD-451E-8169-E6B06169EB3A}" type="pres">
      <dgm:prSet presAssocID="{D5D981ED-C674-4F12-A4C4-557554506A13}" presName="text0" presStyleLbl="node1" presStyleIdx="6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DC891DE-76C3-4516-9836-ADC95C624C14}" type="pres">
      <dgm:prSet presAssocID="{AECE150E-9C7F-49CC-9F29-7BCA223E29CE}" presName="Name56" presStyleLbl="parChTrans1D2" presStyleIdx="6" presStyleCnt="7"/>
      <dgm:spPr/>
      <dgm:t>
        <a:bodyPr/>
        <a:lstStyle/>
        <a:p>
          <a:endParaRPr lang="en-US"/>
        </a:p>
      </dgm:t>
    </dgm:pt>
    <dgm:pt modelId="{EC6BE5A2-A3F2-4293-90D5-C33ECE7B05FD}" type="pres">
      <dgm:prSet presAssocID="{C6E0474E-F9AA-48A7-AFE4-3A098259C628}" presName="text0" presStyleLbl="node1" presStyleIdx="7" presStyleCnt="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94D6449C-3D9D-4D25-BFDF-CCE457013937}" type="presOf" srcId="{E344B9B1-213F-4E3A-BCFE-24D0B61343CF}" destId="{77D4587A-2D43-44AD-BE44-5404C504BD1F}" srcOrd="0" destOrd="0" presId="urn:microsoft.com/office/officeart/2008/layout/RadialCluster"/>
    <dgm:cxn modelId="{AE991358-41CF-4CB5-8AD4-94ED4043C42B}" type="presOf" srcId="{9ABE87E0-92A6-4E08-BAC3-2C1B3DA7B3AA}" destId="{FC67B238-3485-4C0C-BF6A-82DE9EF899BF}" srcOrd="0" destOrd="0" presId="urn:microsoft.com/office/officeart/2008/layout/RadialCluster"/>
    <dgm:cxn modelId="{D737EC03-DA8E-48F2-B010-4ACE9FCB034F}" srcId="{EF2F173B-6457-43BB-9BFE-E83864E007C2}" destId="{DAFA750E-19FE-4184-88AE-BB51054F5354}" srcOrd="2" destOrd="0" parTransId="{0F69105B-A1D5-4D0F-820D-0740364671CC}" sibTransId="{C11BB97C-1E0A-4F22-82BF-DFCCCD600F8A}"/>
    <dgm:cxn modelId="{6E0D7952-669A-47B7-B3C3-4B19F04F3B2E}" srcId="{D0BBF0CA-5F5C-4130-8BEE-65453D4ADC05}" destId="{EF2F173B-6457-43BB-9BFE-E83864E007C2}" srcOrd="0" destOrd="0" parTransId="{03427101-75E4-4D0C-94B6-626ED9073DE0}" sibTransId="{302248CC-A881-414A-868F-0ED7D181D4D1}"/>
    <dgm:cxn modelId="{A33D4B5F-9699-42D8-80EC-F3D1A94D37C3}" srcId="{EF2F173B-6457-43BB-9BFE-E83864E007C2}" destId="{E344B9B1-213F-4E3A-BCFE-24D0B61343CF}" srcOrd="1" destOrd="0" parTransId="{096AE2F7-93D2-4DD2-AE0D-53733C280790}" sibTransId="{EEBEED79-838B-4D53-9A54-1D576DE1E30B}"/>
    <dgm:cxn modelId="{5CB9A1B7-A225-40C6-8D65-1FD2DE75C720}" srcId="{EF2F173B-6457-43BB-9BFE-E83864E007C2}" destId="{9ABE87E0-92A6-4E08-BAC3-2C1B3DA7B3AA}" srcOrd="0" destOrd="0" parTransId="{0D880585-2F7C-4761-961E-306F9B12498A}" sibTransId="{99966EAA-901C-48C1-B32F-9C2041F593EA}"/>
    <dgm:cxn modelId="{8C205477-2624-4DEE-AC7E-575E8E439A3F}" srcId="{EF2F173B-6457-43BB-9BFE-E83864E007C2}" destId="{C6E0474E-F9AA-48A7-AFE4-3A098259C628}" srcOrd="6" destOrd="0" parTransId="{AECE150E-9C7F-49CC-9F29-7BCA223E29CE}" sibTransId="{EE3F41D8-D86B-4A5D-A558-9EFAC217C388}"/>
    <dgm:cxn modelId="{66FFF4B3-18C6-46C2-AD4B-A9DCF97B15DE}" type="presOf" srcId="{C6E0474E-F9AA-48A7-AFE4-3A098259C628}" destId="{EC6BE5A2-A3F2-4293-90D5-C33ECE7B05FD}" srcOrd="0" destOrd="0" presId="urn:microsoft.com/office/officeart/2008/layout/RadialCluster"/>
    <dgm:cxn modelId="{1BB097B9-E5A5-44BD-8DDE-B7010D4581C8}" type="presOf" srcId="{EF2F173B-6457-43BB-9BFE-E83864E007C2}" destId="{00D9B582-6300-40E5-9F07-C7201938D2A6}" srcOrd="0" destOrd="0" presId="urn:microsoft.com/office/officeart/2008/layout/RadialCluster"/>
    <dgm:cxn modelId="{2A1B6DEE-465A-4764-9A4C-4D79E736BF41}" type="presOf" srcId="{98CCA3DD-C9A9-47F7-AD90-1D0774889FFD}" destId="{9A6B423C-8876-419F-BF6E-373AF2AA54EB}" srcOrd="0" destOrd="0" presId="urn:microsoft.com/office/officeart/2008/layout/RadialCluster"/>
    <dgm:cxn modelId="{235F5814-7B0A-4D79-8A46-BE34E3978F15}" type="presOf" srcId="{D0BBF0CA-5F5C-4130-8BEE-65453D4ADC05}" destId="{C42BD61A-3027-43B1-9DC4-2CBEC92907E5}" srcOrd="0" destOrd="0" presId="urn:microsoft.com/office/officeart/2008/layout/RadialCluster"/>
    <dgm:cxn modelId="{27F6C62A-A220-438C-BBAF-AD02CA24354B}" type="presOf" srcId="{0F69105B-A1D5-4D0F-820D-0740364671CC}" destId="{F829AA25-64CE-4629-BBB5-EC051A1B120B}" srcOrd="0" destOrd="0" presId="urn:microsoft.com/office/officeart/2008/layout/RadialCluster"/>
    <dgm:cxn modelId="{65F8D7B8-05F0-4F4B-85E0-6CE1FE08254C}" type="presOf" srcId="{ACA74B3F-4FE4-4177-B4F8-49B8CBA2B0B3}" destId="{8BDFE872-7FBB-4726-9643-C4485C1EDF20}" srcOrd="0" destOrd="0" presId="urn:microsoft.com/office/officeart/2008/layout/RadialCluster"/>
    <dgm:cxn modelId="{9A3D6137-B3FE-4790-9563-00B81E2B2BBE}" srcId="{EF2F173B-6457-43BB-9BFE-E83864E007C2}" destId="{8D46DBDF-FABF-4AEF-BA17-D54BD0228C39}" srcOrd="4" destOrd="0" parTransId="{98CCA3DD-C9A9-47F7-AD90-1D0774889FFD}" sibTransId="{C60737DE-F903-43D1-8B5F-5559A8F11E42}"/>
    <dgm:cxn modelId="{194C9E80-2E7F-424B-B32D-34B7D5CE53DB}" srcId="{EF2F173B-6457-43BB-9BFE-E83864E007C2}" destId="{3CAF6D92-32AB-4613-B7E3-DD587F2DD19A}" srcOrd="3" destOrd="0" parTransId="{14D25AD6-44E3-4D22-BD15-51CC2B849C0D}" sibTransId="{6BF871AB-AD87-498D-9CD1-76308151EB2E}"/>
    <dgm:cxn modelId="{8AE5139B-A228-438E-9E17-3D9E167A8A30}" type="presOf" srcId="{8D46DBDF-FABF-4AEF-BA17-D54BD0228C39}" destId="{55E952D3-AF72-4B7B-AB0E-8A250ABAA9F5}" srcOrd="0" destOrd="0" presId="urn:microsoft.com/office/officeart/2008/layout/RadialCluster"/>
    <dgm:cxn modelId="{7B7D0A96-55E2-4FA9-ABF8-1EF753C90350}" type="presOf" srcId="{0D880585-2F7C-4761-961E-306F9B12498A}" destId="{530CF2D4-D39C-4C44-9398-E5DF542521E9}" srcOrd="0" destOrd="0" presId="urn:microsoft.com/office/officeart/2008/layout/RadialCluster"/>
    <dgm:cxn modelId="{E4908782-0D5D-49B2-9751-25D06C855156}" type="presOf" srcId="{14D25AD6-44E3-4D22-BD15-51CC2B849C0D}" destId="{DE6732A2-4506-4F4F-8F41-AC61DBEFD99A}" srcOrd="0" destOrd="0" presId="urn:microsoft.com/office/officeart/2008/layout/RadialCluster"/>
    <dgm:cxn modelId="{C2B0F8AF-E189-4E9A-9368-33F5A8EE42D7}" type="presOf" srcId="{D5D981ED-C674-4F12-A4C4-557554506A13}" destId="{FAB3FBC6-95DD-451E-8169-E6B06169EB3A}" srcOrd="0" destOrd="0" presId="urn:microsoft.com/office/officeart/2008/layout/RadialCluster"/>
    <dgm:cxn modelId="{2E845B41-A349-432F-83E8-A19D756BF775}" srcId="{EF2F173B-6457-43BB-9BFE-E83864E007C2}" destId="{D5D981ED-C674-4F12-A4C4-557554506A13}" srcOrd="5" destOrd="0" parTransId="{ACA74B3F-4FE4-4177-B4F8-49B8CBA2B0B3}" sibTransId="{31C7E5E1-D616-456F-BC0E-E74958CEA71C}"/>
    <dgm:cxn modelId="{F393801A-95F5-4F51-A33C-4AA5C15B2D77}" type="presOf" srcId="{096AE2F7-93D2-4DD2-AE0D-53733C280790}" destId="{DF72AA62-74F5-4263-9BEB-DE4A1DE9B662}" srcOrd="0" destOrd="0" presId="urn:microsoft.com/office/officeart/2008/layout/RadialCluster"/>
    <dgm:cxn modelId="{5E99A49A-9986-49E7-BEE4-4F8467422882}" type="presOf" srcId="{AECE150E-9C7F-49CC-9F29-7BCA223E29CE}" destId="{BDC891DE-76C3-4516-9836-ADC95C624C14}" srcOrd="0" destOrd="0" presId="urn:microsoft.com/office/officeart/2008/layout/RadialCluster"/>
    <dgm:cxn modelId="{66D78B58-7EE8-4389-A9BC-638FF0984501}" type="presOf" srcId="{3CAF6D92-32AB-4613-B7E3-DD587F2DD19A}" destId="{7CC98CB9-2219-4138-A37D-51B8FEDE9024}" srcOrd="0" destOrd="0" presId="urn:microsoft.com/office/officeart/2008/layout/RadialCluster"/>
    <dgm:cxn modelId="{D32AF1C2-48B5-41E5-9F75-DBCE655245CE}" type="presOf" srcId="{DAFA750E-19FE-4184-88AE-BB51054F5354}" destId="{FD4316AA-B910-42F7-AC63-5D60819F724E}" srcOrd="0" destOrd="0" presId="urn:microsoft.com/office/officeart/2008/layout/RadialCluster"/>
    <dgm:cxn modelId="{C6A64640-FAC9-4590-85DB-36283396E281}" type="presParOf" srcId="{C42BD61A-3027-43B1-9DC4-2CBEC92907E5}" destId="{E4A39DCF-3689-440C-8164-903841CBA3BC}" srcOrd="0" destOrd="0" presId="urn:microsoft.com/office/officeart/2008/layout/RadialCluster"/>
    <dgm:cxn modelId="{DE02C7A8-CFF1-41AF-BCDE-16700177D75C}" type="presParOf" srcId="{E4A39DCF-3689-440C-8164-903841CBA3BC}" destId="{00D9B582-6300-40E5-9F07-C7201938D2A6}" srcOrd="0" destOrd="0" presId="urn:microsoft.com/office/officeart/2008/layout/RadialCluster"/>
    <dgm:cxn modelId="{3D25FCDC-EB91-498E-901D-C5ACA69933DE}" type="presParOf" srcId="{E4A39DCF-3689-440C-8164-903841CBA3BC}" destId="{530CF2D4-D39C-4C44-9398-E5DF542521E9}" srcOrd="1" destOrd="0" presId="urn:microsoft.com/office/officeart/2008/layout/RadialCluster"/>
    <dgm:cxn modelId="{3927ACC5-54B4-4031-8E59-29104F198D7D}" type="presParOf" srcId="{E4A39DCF-3689-440C-8164-903841CBA3BC}" destId="{FC67B238-3485-4C0C-BF6A-82DE9EF899BF}" srcOrd="2" destOrd="0" presId="urn:microsoft.com/office/officeart/2008/layout/RadialCluster"/>
    <dgm:cxn modelId="{50B796BF-EBA6-40CF-8033-B698D2EB7F69}" type="presParOf" srcId="{E4A39DCF-3689-440C-8164-903841CBA3BC}" destId="{DF72AA62-74F5-4263-9BEB-DE4A1DE9B662}" srcOrd="3" destOrd="0" presId="urn:microsoft.com/office/officeart/2008/layout/RadialCluster"/>
    <dgm:cxn modelId="{394420FD-4D63-4B07-A022-960313859BD0}" type="presParOf" srcId="{E4A39DCF-3689-440C-8164-903841CBA3BC}" destId="{77D4587A-2D43-44AD-BE44-5404C504BD1F}" srcOrd="4" destOrd="0" presId="urn:microsoft.com/office/officeart/2008/layout/RadialCluster"/>
    <dgm:cxn modelId="{8EEFB19C-8DCA-490A-995B-0044BAC794B4}" type="presParOf" srcId="{E4A39DCF-3689-440C-8164-903841CBA3BC}" destId="{F829AA25-64CE-4629-BBB5-EC051A1B120B}" srcOrd="5" destOrd="0" presId="urn:microsoft.com/office/officeart/2008/layout/RadialCluster"/>
    <dgm:cxn modelId="{45C6A940-862A-4C9B-B6D8-6119BCD9D04D}" type="presParOf" srcId="{E4A39DCF-3689-440C-8164-903841CBA3BC}" destId="{FD4316AA-B910-42F7-AC63-5D60819F724E}" srcOrd="6" destOrd="0" presId="urn:microsoft.com/office/officeart/2008/layout/RadialCluster"/>
    <dgm:cxn modelId="{CBE2B8AE-85EF-48F7-8593-DF2823BC519A}" type="presParOf" srcId="{E4A39DCF-3689-440C-8164-903841CBA3BC}" destId="{DE6732A2-4506-4F4F-8F41-AC61DBEFD99A}" srcOrd="7" destOrd="0" presId="urn:microsoft.com/office/officeart/2008/layout/RadialCluster"/>
    <dgm:cxn modelId="{7C04251C-F8B8-489D-8488-FDADC620E976}" type="presParOf" srcId="{E4A39DCF-3689-440C-8164-903841CBA3BC}" destId="{7CC98CB9-2219-4138-A37D-51B8FEDE9024}" srcOrd="8" destOrd="0" presId="urn:microsoft.com/office/officeart/2008/layout/RadialCluster"/>
    <dgm:cxn modelId="{2A9A3644-19D4-47F9-B9E9-B335E5006514}" type="presParOf" srcId="{E4A39DCF-3689-440C-8164-903841CBA3BC}" destId="{9A6B423C-8876-419F-BF6E-373AF2AA54EB}" srcOrd="9" destOrd="0" presId="urn:microsoft.com/office/officeart/2008/layout/RadialCluster"/>
    <dgm:cxn modelId="{AA0A83EA-63D9-443A-8C2D-793AA44AC4F2}" type="presParOf" srcId="{E4A39DCF-3689-440C-8164-903841CBA3BC}" destId="{55E952D3-AF72-4B7B-AB0E-8A250ABAA9F5}" srcOrd="10" destOrd="0" presId="urn:microsoft.com/office/officeart/2008/layout/RadialCluster"/>
    <dgm:cxn modelId="{407574B1-F125-40F6-902D-9F3E7284ED31}" type="presParOf" srcId="{E4A39DCF-3689-440C-8164-903841CBA3BC}" destId="{8BDFE872-7FBB-4726-9643-C4485C1EDF20}" srcOrd="11" destOrd="0" presId="urn:microsoft.com/office/officeart/2008/layout/RadialCluster"/>
    <dgm:cxn modelId="{256B3E65-85C9-4655-A393-074CD50E184E}" type="presParOf" srcId="{E4A39DCF-3689-440C-8164-903841CBA3BC}" destId="{FAB3FBC6-95DD-451E-8169-E6B06169EB3A}" srcOrd="12" destOrd="0" presId="urn:microsoft.com/office/officeart/2008/layout/RadialCluster"/>
    <dgm:cxn modelId="{03B65540-0BB1-4559-947F-60CB8FE8869F}" type="presParOf" srcId="{E4A39DCF-3689-440C-8164-903841CBA3BC}" destId="{BDC891DE-76C3-4516-9836-ADC95C624C14}" srcOrd="13" destOrd="0" presId="urn:microsoft.com/office/officeart/2008/layout/RadialCluster"/>
    <dgm:cxn modelId="{BA39138C-D373-4893-A733-AF6A1BF2A305}" type="presParOf" srcId="{E4A39DCF-3689-440C-8164-903841CBA3BC}" destId="{EC6BE5A2-A3F2-4293-90D5-C33ECE7B05FD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00E79-2B5D-43CE-9CA1-1F733F31175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C4925-5A73-49B5-AF0D-97E6B47F1DDE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Acciones individuales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05B06-566A-41DE-B2F1-6080A203A958}" type="parTrans" cxnId="{FFADD312-FA5F-4FBA-BFDF-0F8A11E188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D449C-DE25-4EA5-9B2F-FAEA2AE9D996}" type="sibTrans" cxnId="{FFADD312-FA5F-4FBA-BFDF-0F8A11E188D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E3C58-07DD-4FE9-88D6-3EFF126279D6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Acciones colectivas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756EB-244A-4BF8-8B23-16AE7BC299CD}" type="parTrans" cxnId="{1299ACD4-6C4D-492E-AB77-C7218E04CC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3949F-8294-42F7-8F04-9F53238DDA6E}" type="sibTrans" cxnId="{1299ACD4-6C4D-492E-AB77-C7218E04CC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B26DB-B27B-4050-B2CC-33A902DE97A7}" type="pres">
      <dgm:prSet presAssocID="{52400E79-2B5D-43CE-9CA1-1F733F31175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61AF665-3716-4B78-8B07-6678E7B0B97B}" type="pres">
      <dgm:prSet presAssocID="{52400E79-2B5D-43CE-9CA1-1F733F311759}" presName="divider" presStyleLbl="fgShp" presStyleIdx="0" presStyleCnt="1"/>
      <dgm:spPr/>
    </dgm:pt>
    <dgm:pt modelId="{054836C3-557E-4DB3-B465-DC28C7D17AAA}" type="pres">
      <dgm:prSet presAssocID="{88CC4925-5A73-49B5-AF0D-97E6B47F1DDE}" presName="downArrow" presStyleLbl="node1" presStyleIdx="0" presStyleCnt="2"/>
      <dgm:spPr/>
    </dgm:pt>
    <dgm:pt modelId="{017F023E-07A8-443F-BA91-481D5BE4218A}" type="pres">
      <dgm:prSet presAssocID="{88CC4925-5A73-49B5-AF0D-97E6B47F1DD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D58C52-1005-4F84-8BD6-07E2A2F44DEB}" type="pres">
      <dgm:prSet presAssocID="{330E3C58-07DD-4FE9-88D6-3EFF126279D6}" presName="upArrow" presStyleLbl="node1" presStyleIdx="1" presStyleCnt="2"/>
      <dgm:spPr/>
    </dgm:pt>
    <dgm:pt modelId="{30D766E9-730C-4B5D-975C-DDD97D04EC96}" type="pres">
      <dgm:prSet presAssocID="{330E3C58-07DD-4FE9-88D6-3EFF126279D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ADD312-FA5F-4FBA-BFDF-0F8A11E188D9}" srcId="{52400E79-2B5D-43CE-9CA1-1F733F311759}" destId="{88CC4925-5A73-49B5-AF0D-97E6B47F1DDE}" srcOrd="0" destOrd="0" parTransId="{E6105B06-566A-41DE-B2F1-6080A203A958}" sibTransId="{1BCD449C-DE25-4EA5-9B2F-FAEA2AE9D996}"/>
    <dgm:cxn modelId="{453FD9DB-201B-4A09-8BC1-414805716011}" type="presOf" srcId="{52400E79-2B5D-43CE-9CA1-1F733F311759}" destId="{433B26DB-B27B-4050-B2CC-33A902DE97A7}" srcOrd="0" destOrd="0" presId="urn:microsoft.com/office/officeart/2005/8/layout/arrow3"/>
    <dgm:cxn modelId="{045C33A3-6F36-486E-9037-C1D093D903B9}" type="presOf" srcId="{330E3C58-07DD-4FE9-88D6-3EFF126279D6}" destId="{30D766E9-730C-4B5D-975C-DDD97D04EC96}" srcOrd="0" destOrd="0" presId="urn:microsoft.com/office/officeart/2005/8/layout/arrow3"/>
    <dgm:cxn modelId="{B08E6119-8A64-4AE4-8EA2-B548879E68AF}" type="presOf" srcId="{88CC4925-5A73-49B5-AF0D-97E6B47F1DDE}" destId="{017F023E-07A8-443F-BA91-481D5BE4218A}" srcOrd="0" destOrd="0" presId="urn:microsoft.com/office/officeart/2005/8/layout/arrow3"/>
    <dgm:cxn modelId="{1299ACD4-6C4D-492E-AB77-C7218E04CC4F}" srcId="{52400E79-2B5D-43CE-9CA1-1F733F311759}" destId="{330E3C58-07DD-4FE9-88D6-3EFF126279D6}" srcOrd="1" destOrd="0" parTransId="{C70756EB-244A-4BF8-8B23-16AE7BC299CD}" sibTransId="{5543949F-8294-42F7-8F04-9F53238DDA6E}"/>
    <dgm:cxn modelId="{6D2CC554-1C63-4D56-B1A1-1914EAC7804C}" type="presParOf" srcId="{433B26DB-B27B-4050-B2CC-33A902DE97A7}" destId="{961AF665-3716-4B78-8B07-6678E7B0B97B}" srcOrd="0" destOrd="0" presId="urn:microsoft.com/office/officeart/2005/8/layout/arrow3"/>
    <dgm:cxn modelId="{A78E6375-A387-4E90-84C2-16D3F46B63F8}" type="presParOf" srcId="{433B26DB-B27B-4050-B2CC-33A902DE97A7}" destId="{054836C3-557E-4DB3-B465-DC28C7D17AAA}" srcOrd="1" destOrd="0" presId="urn:microsoft.com/office/officeart/2005/8/layout/arrow3"/>
    <dgm:cxn modelId="{3BEC8DA5-51E6-4B5A-BC02-293B159AF43E}" type="presParOf" srcId="{433B26DB-B27B-4050-B2CC-33A902DE97A7}" destId="{017F023E-07A8-443F-BA91-481D5BE4218A}" srcOrd="2" destOrd="0" presId="urn:microsoft.com/office/officeart/2005/8/layout/arrow3"/>
    <dgm:cxn modelId="{9E748559-0C80-44E9-859B-E8BD215654A2}" type="presParOf" srcId="{433B26DB-B27B-4050-B2CC-33A902DE97A7}" destId="{43D58C52-1005-4F84-8BD6-07E2A2F44DEB}" srcOrd="3" destOrd="0" presId="urn:microsoft.com/office/officeart/2005/8/layout/arrow3"/>
    <dgm:cxn modelId="{A1091F64-B007-46DD-BBCD-3CCB3DC2FEE8}" type="presParOf" srcId="{433B26DB-B27B-4050-B2CC-33A902DE97A7}" destId="{30D766E9-730C-4B5D-975C-DDD97D04EC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8B010-A14F-44C7-94F5-81437A29FC6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464CD-0D83-4480-840F-8C18F864D452}">
      <dgm:prSet phldrT="[Texto]"/>
      <dgm:spPr>
        <a:solidFill>
          <a:schemeClr val="tx2"/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dirty="0" smtClean="0">
              <a:latin typeface="+mj-lt"/>
            </a:rPr>
            <a:t>Foco de acción:</a:t>
          </a:r>
        </a:p>
        <a:p>
          <a:r>
            <a:rPr lang="es-MX" dirty="0" smtClean="0">
              <a:latin typeface="+mj-lt"/>
            </a:rPr>
            <a:t>Intervenciones sobre las enfermedades</a:t>
          </a:r>
          <a:endParaRPr lang="en-US" dirty="0">
            <a:latin typeface="+mj-lt"/>
          </a:endParaRPr>
        </a:p>
      </dgm:t>
    </dgm:pt>
    <dgm:pt modelId="{DDD83BB7-29CE-495D-A839-7D6468C95385}" type="parTrans" cxnId="{CE340478-520A-4CE6-B0A1-7188A8556C6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BD592F3-CDC2-4E5B-9B28-75E790B97812}" type="sibTrans" cxnId="{CE340478-520A-4CE6-B0A1-7188A8556C65}">
      <dgm:prSet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endParaRPr lang="en-US">
            <a:latin typeface="+mj-lt"/>
          </a:endParaRPr>
        </a:p>
      </dgm:t>
    </dgm:pt>
    <dgm:pt modelId="{7F3C9820-B321-4E5C-8193-387DA3D5086A}">
      <dgm:prSet phldrT="[Texto]"/>
      <dgm:spPr>
        <a:ln>
          <a:solidFill>
            <a:schemeClr val="tx2"/>
          </a:solidFill>
        </a:ln>
      </dgm:spPr>
      <dgm:t>
        <a:bodyPr/>
        <a:lstStyle/>
        <a:p>
          <a:r>
            <a:rPr lang="es-MX" dirty="0" smtClean="0">
              <a:latin typeface="+mj-lt"/>
            </a:rPr>
            <a:t>Participación social focalizada solamente en </a:t>
          </a:r>
          <a:r>
            <a:rPr lang="es-MX" b="0" dirty="0" smtClean="0">
              <a:latin typeface="+mj-lt"/>
            </a:rPr>
            <a:t>la </a:t>
          </a:r>
          <a:r>
            <a:rPr lang="es-MX" b="1" dirty="0" smtClean="0">
              <a:solidFill>
                <a:schemeClr val="tx2"/>
              </a:solidFill>
              <a:latin typeface="+mj-lt"/>
            </a:rPr>
            <a:t>información o en la colaboración comunitaria</a:t>
          </a:r>
          <a:r>
            <a:rPr lang="es-MX" dirty="0" smtClean="0">
              <a:latin typeface="+mj-lt"/>
            </a:rPr>
            <a:t> para acciones especificas de salud </a:t>
          </a:r>
          <a:r>
            <a:rPr lang="es-MX" dirty="0" smtClean="0">
              <a:solidFill>
                <a:srgbClr val="FF0000"/>
              </a:solidFill>
              <a:latin typeface="+mj-lt"/>
            </a:rPr>
            <a:t>desde el sector salud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6A3DA378-AEB3-4FEB-AAB0-A652525811AD}" type="parTrans" cxnId="{E9EB1D50-C963-4843-B6C0-CCF554076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A5ACB1D-61EB-4F85-9B42-365256119462}" type="sibTrans" cxnId="{E9EB1D50-C963-4843-B6C0-CCF554076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16623C-1529-44CC-9A61-F25E45BA50F7}">
      <dgm:prSet phldrT="[Texto]"/>
      <dgm:spPr>
        <a:solidFill>
          <a:srgbClr val="00B050"/>
        </a:soli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dirty="0" smtClean="0">
              <a:latin typeface="+mj-lt"/>
            </a:rPr>
            <a:t>Foco de acción:</a:t>
          </a:r>
        </a:p>
        <a:p>
          <a:r>
            <a:rPr lang="es-MX" dirty="0" smtClean="0">
              <a:latin typeface="+mj-lt"/>
            </a:rPr>
            <a:t>Intervenciones en la prevención y promoción de la salud </a:t>
          </a:r>
          <a:endParaRPr lang="en-US" dirty="0">
            <a:latin typeface="+mj-lt"/>
          </a:endParaRPr>
        </a:p>
      </dgm:t>
    </dgm:pt>
    <dgm:pt modelId="{4BD5D8BC-4A2C-47C7-959E-96A2C570410A}" type="parTrans" cxnId="{5441648B-20FF-463C-ADCD-903886395E8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C9B5A8D-2883-45CD-A53D-B551D25B6969}" type="sibTrans" cxnId="{5441648B-20FF-463C-ADCD-903886395E8D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latin typeface="+mj-lt"/>
          </a:endParaRPr>
        </a:p>
      </dgm:t>
    </dgm:pt>
    <dgm:pt modelId="{1B289219-6B0F-427F-AE61-AFED67ADC3BF}">
      <dgm:prSet phldrT="[Texto]"/>
      <dgm:spPr>
        <a:ln>
          <a:solidFill>
            <a:srgbClr val="00B050"/>
          </a:solidFill>
        </a:ln>
      </dgm:spPr>
      <dgm:t>
        <a:bodyPr/>
        <a:lstStyle/>
        <a:p>
          <a:r>
            <a:rPr lang="es-MX" dirty="0" smtClean="0">
              <a:latin typeface="+mj-lt"/>
            </a:rPr>
            <a:t>Participación social se ha focalizado en aspectos de </a:t>
          </a:r>
          <a:r>
            <a:rPr lang="es-MX" b="1" dirty="0" smtClean="0">
              <a:solidFill>
                <a:srgbClr val="00B050"/>
              </a:solidFill>
              <a:effectLst/>
              <a:latin typeface="+mj-lt"/>
            </a:rPr>
            <a:t>diseminación, colaboración y consultas </a:t>
          </a:r>
          <a:r>
            <a:rPr lang="es-MX" dirty="0" smtClean="0">
              <a:latin typeface="+mj-lt"/>
            </a:rPr>
            <a:t>para activar metas u objetivos </a:t>
          </a:r>
          <a:r>
            <a:rPr lang="es-MX" dirty="0" smtClean="0">
              <a:solidFill>
                <a:srgbClr val="FF0000"/>
              </a:solidFill>
              <a:latin typeface="+mj-lt"/>
            </a:rPr>
            <a:t>desde el sector salud.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1199844A-5C96-4467-92E2-B15C7FA67FA2}" type="parTrans" cxnId="{E0F5BDC6-5D85-4ABF-B880-38359EE95AF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BF4D040-4CD3-4C13-8D13-20461E9A6255}" type="sibTrans" cxnId="{E0F5BDC6-5D85-4ABF-B880-38359EE95AF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FA49B49-D885-4D3D-A0C4-387E63F0C04D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solidFill>
            <a:schemeClr val="accent6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dirty="0" smtClean="0">
              <a:latin typeface="+mj-lt"/>
            </a:rPr>
            <a:t>Foco de acción:</a:t>
          </a:r>
        </a:p>
        <a:p>
          <a:r>
            <a:rPr lang="es-MX" dirty="0" smtClean="0">
              <a:latin typeface="+mj-lt"/>
            </a:rPr>
            <a:t>Intervención desde los DSS, un enfoque de producción social de la salud que involucra la reducción de las inequidades en salud</a:t>
          </a:r>
          <a:endParaRPr lang="en-US" dirty="0">
            <a:latin typeface="+mj-lt"/>
          </a:endParaRPr>
        </a:p>
      </dgm:t>
    </dgm:pt>
    <dgm:pt modelId="{2237AAD7-F6CF-4055-9340-0C06714F0E1F}" type="parTrans" cxnId="{8A04DE24-3548-4487-BF6E-4A296DE039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FBD47A8-2DFF-4C69-BDF7-846E5F7BD1F3}" type="sibTrans" cxnId="{8A04DE24-3548-4487-BF6E-4A296DE039B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5EC2B52-2F65-4BA2-90D2-1014275A0C2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>
              <a:latin typeface="+mj-lt"/>
            </a:rPr>
            <a:t>Participación social es central para </a:t>
          </a:r>
          <a:r>
            <a:rPr lang="es-MX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el trabajo intersectorial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s-MX" dirty="0" smtClean="0">
              <a:latin typeface="+mj-lt"/>
            </a:rPr>
            <a:t>buscándose una participación deliberativa y empoderamiento </a:t>
          </a:r>
          <a:r>
            <a:rPr lang="es-MX" dirty="0" smtClean="0">
              <a:solidFill>
                <a:srgbClr val="FF0000"/>
              </a:solidFill>
              <a:latin typeface="+mj-lt"/>
            </a:rPr>
            <a:t>desde la comunidad.</a:t>
          </a:r>
          <a:endParaRPr lang="en-US" dirty="0">
            <a:solidFill>
              <a:srgbClr val="FF0000"/>
            </a:solidFill>
            <a:latin typeface="+mj-lt"/>
          </a:endParaRPr>
        </a:p>
      </dgm:t>
    </dgm:pt>
    <dgm:pt modelId="{9FAF21FD-0ED6-4833-8E7E-75ACA91E86B0}" type="parTrans" cxnId="{EAF1F4B4-278E-4955-8F4A-C883057AE3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AB8E19F-1318-44B1-92F3-0780004BDBB1}" type="sibTrans" cxnId="{EAF1F4B4-278E-4955-8F4A-C883057AE39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63C06EE-1841-4451-AF89-6BA3694B3F6A}" type="pres">
      <dgm:prSet presAssocID="{EEC8B010-A14F-44C7-94F5-81437A29FC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ED90AE-F7B3-4F70-B753-BD1D10A3FA39}" type="pres">
      <dgm:prSet presAssocID="{EEC8B010-A14F-44C7-94F5-81437A29FC64}" presName="tSp" presStyleCnt="0"/>
      <dgm:spPr/>
    </dgm:pt>
    <dgm:pt modelId="{B5E09116-24E4-48A9-B9C9-6C021D1FA770}" type="pres">
      <dgm:prSet presAssocID="{EEC8B010-A14F-44C7-94F5-81437A29FC64}" presName="bSp" presStyleCnt="0"/>
      <dgm:spPr/>
    </dgm:pt>
    <dgm:pt modelId="{7D990DB3-9251-4FB0-8201-715C3F331992}" type="pres">
      <dgm:prSet presAssocID="{EEC8B010-A14F-44C7-94F5-81437A29FC64}" presName="process" presStyleCnt="0"/>
      <dgm:spPr/>
    </dgm:pt>
    <dgm:pt modelId="{94CA14E6-2220-4B66-A7A1-AE7D4A9D4FAA}" type="pres">
      <dgm:prSet presAssocID="{603464CD-0D83-4480-840F-8C18F864D452}" presName="composite1" presStyleCnt="0"/>
      <dgm:spPr/>
    </dgm:pt>
    <dgm:pt modelId="{B0F1AA6E-FF68-4682-8502-D475C8E8CE00}" type="pres">
      <dgm:prSet presAssocID="{603464CD-0D83-4480-840F-8C18F864D452}" presName="dummyNode1" presStyleLbl="node1" presStyleIdx="0" presStyleCnt="3"/>
      <dgm:spPr/>
    </dgm:pt>
    <dgm:pt modelId="{D2CB2886-4B1B-43DB-A718-F87C8C56BEC5}" type="pres">
      <dgm:prSet presAssocID="{603464CD-0D83-4480-840F-8C18F864D45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9D4CF-EB18-491F-8A3B-743AC8A9B6BD}" type="pres">
      <dgm:prSet presAssocID="{603464CD-0D83-4480-840F-8C18F864D45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70227-195B-46D7-AF7C-026E521DF6B4}" type="pres">
      <dgm:prSet presAssocID="{603464CD-0D83-4480-840F-8C18F864D45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2A422-7A77-4EEE-92C6-88706E1BDE18}" type="pres">
      <dgm:prSet presAssocID="{603464CD-0D83-4480-840F-8C18F864D452}" presName="connSite1" presStyleCnt="0"/>
      <dgm:spPr/>
    </dgm:pt>
    <dgm:pt modelId="{74981E96-1AF0-48F2-BDA7-9EEA1B119B14}" type="pres">
      <dgm:prSet presAssocID="{BBD592F3-CDC2-4E5B-9B28-75E790B97812}" presName="Name9" presStyleLbl="sibTrans2D1" presStyleIdx="0" presStyleCnt="2"/>
      <dgm:spPr/>
      <dgm:t>
        <a:bodyPr/>
        <a:lstStyle/>
        <a:p>
          <a:endParaRPr lang="en-US"/>
        </a:p>
      </dgm:t>
    </dgm:pt>
    <dgm:pt modelId="{5991DA09-49B6-415B-B5EB-A65CA4B96BB7}" type="pres">
      <dgm:prSet presAssocID="{3E16623C-1529-44CC-9A61-F25E45BA50F7}" presName="composite2" presStyleCnt="0"/>
      <dgm:spPr/>
    </dgm:pt>
    <dgm:pt modelId="{6C5BF900-F423-4704-8755-A62011130370}" type="pres">
      <dgm:prSet presAssocID="{3E16623C-1529-44CC-9A61-F25E45BA50F7}" presName="dummyNode2" presStyleLbl="node1" presStyleIdx="0" presStyleCnt="3"/>
      <dgm:spPr/>
    </dgm:pt>
    <dgm:pt modelId="{6C9B8E03-1BA9-49F4-919D-678B8F68F8E9}" type="pres">
      <dgm:prSet presAssocID="{3E16623C-1529-44CC-9A61-F25E45BA50F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8C23-5867-4BB7-BDF8-7806339462E4}" type="pres">
      <dgm:prSet presAssocID="{3E16623C-1529-44CC-9A61-F25E45BA50F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5BF7A-A5A3-483A-859D-D4EECCB4817C}" type="pres">
      <dgm:prSet presAssocID="{3E16623C-1529-44CC-9A61-F25E45BA50F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CFCAA-DD1B-4A30-BE53-E3F27DBF5434}" type="pres">
      <dgm:prSet presAssocID="{3E16623C-1529-44CC-9A61-F25E45BA50F7}" presName="connSite2" presStyleCnt="0"/>
      <dgm:spPr/>
    </dgm:pt>
    <dgm:pt modelId="{54BAC56D-3D58-4D68-9BAE-1A8D9B18403E}" type="pres">
      <dgm:prSet presAssocID="{6C9B5A8D-2883-45CD-A53D-B551D25B6969}" presName="Name18" presStyleLbl="sibTrans2D1" presStyleIdx="1" presStyleCnt="2"/>
      <dgm:spPr/>
      <dgm:t>
        <a:bodyPr/>
        <a:lstStyle/>
        <a:p>
          <a:endParaRPr lang="en-US"/>
        </a:p>
      </dgm:t>
    </dgm:pt>
    <dgm:pt modelId="{E05223A7-4D8F-43D5-8596-B6D18605263B}" type="pres">
      <dgm:prSet presAssocID="{6FA49B49-D885-4D3D-A0C4-387E63F0C04D}" presName="composite1" presStyleCnt="0"/>
      <dgm:spPr/>
    </dgm:pt>
    <dgm:pt modelId="{30515B32-A266-4FCF-A8DC-3BE2B2152A9D}" type="pres">
      <dgm:prSet presAssocID="{6FA49B49-D885-4D3D-A0C4-387E63F0C04D}" presName="dummyNode1" presStyleLbl="node1" presStyleIdx="1" presStyleCnt="3"/>
      <dgm:spPr/>
    </dgm:pt>
    <dgm:pt modelId="{026D7573-BD1C-4C9D-B85C-AFCC880E9A97}" type="pres">
      <dgm:prSet presAssocID="{6FA49B49-D885-4D3D-A0C4-387E63F0C04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88C87-DA82-4E4A-BD6D-056471A72062}" type="pres">
      <dgm:prSet presAssocID="{6FA49B49-D885-4D3D-A0C4-387E63F0C04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65187-40DF-4D00-B4D7-D67FA0EE0C0E}" type="pres">
      <dgm:prSet presAssocID="{6FA49B49-D885-4D3D-A0C4-387E63F0C04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72E1E-CE8B-4E9B-8BCF-9B3AC5498795}" type="pres">
      <dgm:prSet presAssocID="{6FA49B49-D885-4D3D-A0C4-387E63F0C04D}" presName="connSite1" presStyleCnt="0"/>
      <dgm:spPr/>
    </dgm:pt>
  </dgm:ptLst>
  <dgm:cxnLst>
    <dgm:cxn modelId="{5441648B-20FF-463C-ADCD-903886395E8D}" srcId="{EEC8B010-A14F-44C7-94F5-81437A29FC64}" destId="{3E16623C-1529-44CC-9A61-F25E45BA50F7}" srcOrd="1" destOrd="0" parTransId="{4BD5D8BC-4A2C-47C7-959E-96A2C570410A}" sibTransId="{6C9B5A8D-2883-45CD-A53D-B551D25B6969}"/>
    <dgm:cxn modelId="{E9EB1D50-C963-4843-B6C0-CCF55407670F}" srcId="{603464CD-0D83-4480-840F-8C18F864D452}" destId="{7F3C9820-B321-4E5C-8193-387DA3D5086A}" srcOrd="0" destOrd="0" parTransId="{6A3DA378-AEB3-4FEB-AAB0-A652525811AD}" sibTransId="{7A5ACB1D-61EB-4F85-9B42-365256119462}"/>
    <dgm:cxn modelId="{759B3D60-AB0B-49EC-9F9D-D6E33D46A2B1}" type="presOf" srcId="{1B289219-6B0F-427F-AE61-AFED67ADC3BF}" destId="{46948C23-5867-4BB7-BDF8-7806339462E4}" srcOrd="1" destOrd="0" presId="urn:microsoft.com/office/officeart/2005/8/layout/hProcess4"/>
    <dgm:cxn modelId="{28BDF712-73BA-4EC3-ACC6-076B5C8ED171}" type="presOf" srcId="{D5EC2B52-2F65-4BA2-90D2-1014275A0C27}" destId="{3AF88C87-DA82-4E4A-BD6D-056471A72062}" srcOrd="1" destOrd="0" presId="urn:microsoft.com/office/officeart/2005/8/layout/hProcess4"/>
    <dgm:cxn modelId="{CE340478-520A-4CE6-B0A1-7188A8556C65}" srcId="{EEC8B010-A14F-44C7-94F5-81437A29FC64}" destId="{603464CD-0D83-4480-840F-8C18F864D452}" srcOrd="0" destOrd="0" parTransId="{DDD83BB7-29CE-495D-A839-7D6468C95385}" sibTransId="{BBD592F3-CDC2-4E5B-9B28-75E790B97812}"/>
    <dgm:cxn modelId="{41970796-3A59-4245-8EEB-271D3D03F298}" type="presOf" srcId="{1B289219-6B0F-427F-AE61-AFED67ADC3BF}" destId="{6C9B8E03-1BA9-49F4-919D-678B8F68F8E9}" srcOrd="0" destOrd="0" presId="urn:microsoft.com/office/officeart/2005/8/layout/hProcess4"/>
    <dgm:cxn modelId="{D0719C9D-4A46-40B6-87A0-912527091875}" type="presOf" srcId="{6FA49B49-D885-4D3D-A0C4-387E63F0C04D}" destId="{71365187-40DF-4D00-B4D7-D67FA0EE0C0E}" srcOrd="0" destOrd="0" presId="urn:microsoft.com/office/officeart/2005/8/layout/hProcess4"/>
    <dgm:cxn modelId="{DC93874B-814D-4955-8E16-611B5A33C39D}" type="presOf" srcId="{7F3C9820-B321-4E5C-8193-387DA3D5086A}" destId="{D2CB2886-4B1B-43DB-A718-F87C8C56BEC5}" srcOrd="0" destOrd="0" presId="urn:microsoft.com/office/officeart/2005/8/layout/hProcess4"/>
    <dgm:cxn modelId="{8A04DE24-3548-4487-BF6E-4A296DE039B8}" srcId="{EEC8B010-A14F-44C7-94F5-81437A29FC64}" destId="{6FA49B49-D885-4D3D-A0C4-387E63F0C04D}" srcOrd="2" destOrd="0" parTransId="{2237AAD7-F6CF-4055-9340-0C06714F0E1F}" sibTransId="{BFBD47A8-2DFF-4C69-BDF7-846E5F7BD1F3}"/>
    <dgm:cxn modelId="{09034E66-1F1E-4411-9779-37853034761B}" type="presOf" srcId="{6C9B5A8D-2883-45CD-A53D-B551D25B6969}" destId="{54BAC56D-3D58-4D68-9BAE-1A8D9B18403E}" srcOrd="0" destOrd="0" presId="urn:microsoft.com/office/officeart/2005/8/layout/hProcess4"/>
    <dgm:cxn modelId="{17C7CC74-E8E2-421F-A90B-E82B30C54BFD}" type="presOf" srcId="{3E16623C-1529-44CC-9A61-F25E45BA50F7}" destId="{F995BF7A-A5A3-483A-859D-D4EECCB4817C}" srcOrd="0" destOrd="0" presId="urn:microsoft.com/office/officeart/2005/8/layout/hProcess4"/>
    <dgm:cxn modelId="{CC6DDDEE-227E-4E2C-9827-225FC647DB2B}" type="presOf" srcId="{603464CD-0D83-4480-840F-8C18F864D452}" destId="{82270227-195B-46D7-AF7C-026E521DF6B4}" srcOrd="0" destOrd="0" presId="urn:microsoft.com/office/officeart/2005/8/layout/hProcess4"/>
    <dgm:cxn modelId="{B368D352-03B8-4213-BFBA-739970B47C45}" type="presOf" srcId="{7F3C9820-B321-4E5C-8193-387DA3D5086A}" destId="{66F9D4CF-EB18-491F-8A3B-743AC8A9B6BD}" srcOrd="1" destOrd="0" presId="urn:microsoft.com/office/officeart/2005/8/layout/hProcess4"/>
    <dgm:cxn modelId="{EAF1F4B4-278E-4955-8F4A-C883057AE393}" srcId="{6FA49B49-D885-4D3D-A0C4-387E63F0C04D}" destId="{D5EC2B52-2F65-4BA2-90D2-1014275A0C27}" srcOrd="0" destOrd="0" parTransId="{9FAF21FD-0ED6-4833-8E7E-75ACA91E86B0}" sibTransId="{8AB8E19F-1318-44B1-92F3-0780004BDBB1}"/>
    <dgm:cxn modelId="{3A65CBF3-EDD2-49E8-B08B-FA6D69AFF910}" type="presOf" srcId="{BBD592F3-CDC2-4E5B-9B28-75E790B97812}" destId="{74981E96-1AF0-48F2-BDA7-9EEA1B119B14}" srcOrd="0" destOrd="0" presId="urn:microsoft.com/office/officeart/2005/8/layout/hProcess4"/>
    <dgm:cxn modelId="{1F815976-8D8D-47BA-9F1F-15CCA05BBB5D}" type="presOf" srcId="{D5EC2B52-2F65-4BA2-90D2-1014275A0C27}" destId="{026D7573-BD1C-4C9D-B85C-AFCC880E9A97}" srcOrd="0" destOrd="0" presId="urn:microsoft.com/office/officeart/2005/8/layout/hProcess4"/>
    <dgm:cxn modelId="{E0F5BDC6-5D85-4ABF-B880-38359EE95AF2}" srcId="{3E16623C-1529-44CC-9A61-F25E45BA50F7}" destId="{1B289219-6B0F-427F-AE61-AFED67ADC3BF}" srcOrd="0" destOrd="0" parTransId="{1199844A-5C96-4467-92E2-B15C7FA67FA2}" sibTransId="{5BF4D040-4CD3-4C13-8D13-20461E9A6255}"/>
    <dgm:cxn modelId="{F783C6AA-EE68-4894-A176-CC5305A41E82}" type="presOf" srcId="{EEC8B010-A14F-44C7-94F5-81437A29FC64}" destId="{463C06EE-1841-4451-AF89-6BA3694B3F6A}" srcOrd="0" destOrd="0" presId="urn:microsoft.com/office/officeart/2005/8/layout/hProcess4"/>
    <dgm:cxn modelId="{94EEAC93-8699-4CA6-B96E-49BF08F87FD4}" type="presParOf" srcId="{463C06EE-1841-4451-AF89-6BA3694B3F6A}" destId="{30ED90AE-F7B3-4F70-B753-BD1D10A3FA39}" srcOrd="0" destOrd="0" presId="urn:microsoft.com/office/officeart/2005/8/layout/hProcess4"/>
    <dgm:cxn modelId="{0AA0B4DF-BB6C-4106-9DBD-178B87F8D2FD}" type="presParOf" srcId="{463C06EE-1841-4451-AF89-6BA3694B3F6A}" destId="{B5E09116-24E4-48A9-B9C9-6C021D1FA770}" srcOrd="1" destOrd="0" presId="urn:microsoft.com/office/officeart/2005/8/layout/hProcess4"/>
    <dgm:cxn modelId="{300ECE6B-D364-4FC5-B2DA-BA74E6833EB8}" type="presParOf" srcId="{463C06EE-1841-4451-AF89-6BA3694B3F6A}" destId="{7D990DB3-9251-4FB0-8201-715C3F331992}" srcOrd="2" destOrd="0" presId="urn:microsoft.com/office/officeart/2005/8/layout/hProcess4"/>
    <dgm:cxn modelId="{7EE15A82-304A-4AFD-B334-65E366874B17}" type="presParOf" srcId="{7D990DB3-9251-4FB0-8201-715C3F331992}" destId="{94CA14E6-2220-4B66-A7A1-AE7D4A9D4FAA}" srcOrd="0" destOrd="0" presId="urn:microsoft.com/office/officeart/2005/8/layout/hProcess4"/>
    <dgm:cxn modelId="{6005027D-AC00-4D44-BBD4-0BC7034C33FF}" type="presParOf" srcId="{94CA14E6-2220-4B66-A7A1-AE7D4A9D4FAA}" destId="{B0F1AA6E-FF68-4682-8502-D475C8E8CE00}" srcOrd="0" destOrd="0" presId="urn:microsoft.com/office/officeart/2005/8/layout/hProcess4"/>
    <dgm:cxn modelId="{A9DF3894-95E2-4647-A471-3584EAACF0F5}" type="presParOf" srcId="{94CA14E6-2220-4B66-A7A1-AE7D4A9D4FAA}" destId="{D2CB2886-4B1B-43DB-A718-F87C8C56BEC5}" srcOrd="1" destOrd="0" presId="urn:microsoft.com/office/officeart/2005/8/layout/hProcess4"/>
    <dgm:cxn modelId="{9213AAD1-5259-4938-B6D1-805013DD81E6}" type="presParOf" srcId="{94CA14E6-2220-4B66-A7A1-AE7D4A9D4FAA}" destId="{66F9D4CF-EB18-491F-8A3B-743AC8A9B6BD}" srcOrd="2" destOrd="0" presId="urn:microsoft.com/office/officeart/2005/8/layout/hProcess4"/>
    <dgm:cxn modelId="{A64DBA79-318B-4175-A212-2E52B4CD3879}" type="presParOf" srcId="{94CA14E6-2220-4B66-A7A1-AE7D4A9D4FAA}" destId="{82270227-195B-46D7-AF7C-026E521DF6B4}" srcOrd="3" destOrd="0" presId="urn:microsoft.com/office/officeart/2005/8/layout/hProcess4"/>
    <dgm:cxn modelId="{F92BA5F8-9797-411B-AA74-5A12B91CC158}" type="presParOf" srcId="{94CA14E6-2220-4B66-A7A1-AE7D4A9D4FAA}" destId="{5872A422-7A77-4EEE-92C6-88706E1BDE18}" srcOrd="4" destOrd="0" presId="urn:microsoft.com/office/officeart/2005/8/layout/hProcess4"/>
    <dgm:cxn modelId="{6B30EFFA-F7FC-4B27-8056-61A245C6DA06}" type="presParOf" srcId="{7D990DB3-9251-4FB0-8201-715C3F331992}" destId="{74981E96-1AF0-48F2-BDA7-9EEA1B119B14}" srcOrd="1" destOrd="0" presId="urn:microsoft.com/office/officeart/2005/8/layout/hProcess4"/>
    <dgm:cxn modelId="{F4CFDB09-9399-44EB-A9BB-C633B0C2A829}" type="presParOf" srcId="{7D990DB3-9251-4FB0-8201-715C3F331992}" destId="{5991DA09-49B6-415B-B5EB-A65CA4B96BB7}" srcOrd="2" destOrd="0" presId="urn:microsoft.com/office/officeart/2005/8/layout/hProcess4"/>
    <dgm:cxn modelId="{149CD65B-0F2D-43B9-9B81-0C7C98F32AFA}" type="presParOf" srcId="{5991DA09-49B6-415B-B5EB-A65CA4B96BB7}" destId="{6C5BF900-F423-4704-8755-A62011130370}" srcOrd="0" destOrd="0" presId="urn:microsoft.com/office/officeart/2005/8/layout/hProcess4"/>
    <dgm:cxn modelId="{96BA3F8B-F15D-497E-A85B-FF1630EDBF87}" type="presParOf" srcId="{5991DA09-49B6-415B-B5EB-A65CA4B96BB7}" destId="{6C9B8E03-1BA9-49F4-919D-678B8F68F8E9}" srcOrd="1" destOrd="0" presId="urn:microsoft.com/office/officeart/2005/8/layout/hProcess4"/>
    <dgm:cxn modelId="{CB1C2892-4A42-42F4-B094-481EE444DED0}" type="presParOf" srcId="{5991DA09-49B6-415B-B5EB-A65CA4B96BB7}" destId="{46948C23-5867-4BB7-BDF8-7806339462E4}" srcOrd="2" destOrd="0" presId="urn:microsoft.com/office/officeart/2005/8/layout/hProcess4"/>
    <dgm:cxn modelId="{1B04DBD8-0F85-4F43-AD20-A18E6FC1FFF6}" type="presParOf" srcId="{5991DA09-49B6-415B-B5EB-A65CA4B96BB7}" destId="{F995BF7A-A5A3-483A-859D-D4EECCB4817C}" srcOrd="3" destOrd="0" presId="urn:microsoft.com/office/officeart/2005/8/layout/hProcess4"/>
    <dgm:cxn modelId="{03D75E08-924C-4477-9465-B9850D4B7A54}" type="presParOf" srcId="{5991DA09-49B6-415B-B5EB-A65CA4B96BB7}" destId="{CD6CFCAA-DD1B-4A30-BE53-E3F27DBF5434}" srcOrd="4" destOrd="0" presId="urn:microsoft.com/office/officeart/2005/8/layout/hProcess4"/>
    <dgm:cxn modelId="{A99FB16F-0A9C-46FC-8590-79EA6A31C2D3}" type="presParOf" srcId="{7D990DB3-9251-4FB0-8201-715C3F331992}" destId="{54BAC56D-3D58-4D68-9BAE-1A8D9B18403E}" srcOrd="3" destOrd="0" presId="urn:microsoft.com/office/officeart/2005/8/layout/hProcess4"/>
    <dgm:cxn modelId="{2CAF2BFA-3048-4D7F-BABE-5E184F96098D}" type="presParOf" srcId="{7D990DB3-9251-4FB0-8201-715C3F331992}" destId="{E05223A7-4D8F-43D5-8596-B6D18605263B}" srcOrd="4" destOrd="0" presId="urn:microsoft.com/office/officeart/2005/8/layout/hProcess4"/>
    <dgm:cxn modelId="{01C6A3D0-F3D9-4416-ADB7-5C7069C41C3E}" type="presParOf" srcId="{E05223A7-4D8F-43D5-8596-B6D18605263B}" destId="{30515B32-A266-4FCF-A8DC-3BE2B2152A9D}" srcOrd="0" destOrd="0" presId="urn:microsoft.com/office/officeart/2005/8/layout/hProcess4"/>
    <dgm:cxn modelId="{966D7B33-D2C6-4697-AF89-1224E0710258}" type="presParOf" srcId="{E05223A7-4D8F-43D5-8596-B6D18605263B}" destId="{026D7573-BD1C-4C9D-B85C-AFCC880E9A97}" srcOrd="1" destOrd="0" presId="urn:microsoft.com/office/officeart/2005/8/layout/hProcess4"/>
    <dgm:cxn modelId="{BF194475-FB39-48FE-8CB7-672275132DF6}" type="presParOf" srcId="{E05223A7-4D8F-43D5-8596-B6D18605263B}" destId="{3AF88C87-DA82-4E4A-BD6D-056471A72062}" srcOrd="2" destOrd="0" presId="urn:microsoft.com/office/officeart/2005/8/layout/hProcess4"/>
    <dgm:cxn modelId="{974FE6EA-63B9-4C5E-BAAB-D2CD2155046F}" type="presParOf" srcId="{E05223A7-4D8F-43D5-8596-B6D18605263B}" destId="{71365187-40DF-4D00-B4D7-D67FA0EE0C0E}" srcOrd="3" destOrd="0" presId="urn:microsoft.com/office/officeart/2005/8/layout/hProcess4"/>
    <dgm:cxn modelId="{A531D702-F46D-456D-B706-16F2D55F1929}" type="presParOf" srcId="{E05223A7-4D8F-43D5-8596-B6D18605263B}" destId="{DBB72E1E-CE8B-4E9B-8BCF-9B3AC549879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3AF88-4377-45C1-9B95-38F869007768}">
      <dsp:nvSpPr>
        <dsp:cNvPr id="0" name=""/>
        <dsp:cNvSpPr/>
      </dsp:nvSpPr>
      <dsp:spPr>
        <a:xfrm>
          <a:off x="5853708" y="1275942"/>
          <a:ext cx="2553490" cy="255396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D10D-EE67-40FD-BBD3-6F9FF23C98C4}">
      <dsp:nvSpPr>
        <dsp:cNvPr id="0" name=""/>
        <dsp:cNvSpPr/>
      </dsp:nvSpPr>
      <dsp:spPr>
        <a:xfrm>
          <a:off x="5938492" y="1361089"/>
          <a:ext cx="2383923" cy="23836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Salud en todas las políticas</a:t>
          </a:r>
          <a:endParaRPr lang="en-US" sz="1400" kern="1200" dirty="0">
            <a:latin typeface="+mj-lt"/>
          </a:endParaRPr>
        </a:p>
      </dsp:txBody>
      <dsp:txXfrm>
        <a:off x="6279290" y="1701677"/>
        <a:ext cx="1702327" cy="1702492"/>
      </dsp:txXfrm>
    </dsp:sp>
    <dsp:sp modelId="{064EBD03-E899-47F1-8D9E-FBAD477A2AD9}">
      <dsp:nvSpPr>
        <dsp:cNvPr id="0" name=""/>
        <dsp:cNvSpPr/>
      </dsp:nvSpPr>
      <dsp:spPr>
        <a:xfrm rot="2700000">
          <a:off x="3217677" y="1279029"/>
          <a:ext cx="2547340" cy="2547340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139653"/>
            <a:satOff val="-2665"/>
            <a:lumOff val="2721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1BE77-434A-442D-A28B-3E650A373D15}">
      <dsp:nvSpPr>
        <dsp:cNvPr id="0" name=""/>
        <dsp:cNvSpPr/>
      </dsp:nvSpPr>
      <dsp:spPr>
        <a:xfrm>
          <a:off x="3299386" y="1361089"/>
          <a:ext cx="2383923" cy="23836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50000"/>
              <a:hueOff val="139653"/>
              <a:satOff val="-2665"/>
              <a:lumOff val="27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err="1" smtClean="0">
              <a:latin typeface="+mj-lt"/>
            </a:rPr>
            <a:t>Intersectorialidad</a:t>
          </a:r>
          <a:endParaRPr lang="en-US" sz="1400" kern="1200" dirty="0">
            <a:latin typeface="+mj-lt"/>
          </a:endParaRPr>
        </a:p>
      </dsp:txBody>
      <dsp:txXfrm>
        <a:off x="3640184" y="1701677"/>
        <a:ext cx="1702327" cy="1702492"/>
      </dsp:txXfrm>
    </dsp:sp>
    <dsp:sp modelId="{DF285F5D-20FF-43C7-A337-7BB47C2B38F2}">
      <dsp:nvSpPr>
        <dsp:cNvPr id="0" name=""/>
        <dsp:cNvSpPr/>
      </dsp:nvSpPr>
      <dsp:spPr>
        <a:xfrm rot="2700000">
          <a:off x="578571" y="1279029"/>
          <a:ext cx="2547340" cy="2547340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139653"/>
            <a:satOff val="-2665"/>
            <a:lumOff val="2721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159B1-3C33-41E4-B244-4B2C75E317FF}">
      <dsp:nvSpPr>
        <dsp:cNvPr id="0" name=""/>
        <dsp:cNvSpPr/>
      </dsp:nvSpPr>
      <dsp:spPr>
        <a:xfrm>
          <a:off x="660280" y="1361089"/>
          <a:ext cx="2383923" cy="23836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50000"/>
              <a:hueOff val="139653"/>
              <a:satOff val="-2665"/>
              <a:lumOff val="27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+mj-lt"/>
            </a:rPr>
            <a:t>Determinantes sociales de la salud</a:t>
          </a:r>
          <a:endParaRPr lang="en-US" sz="1400" kern="1200" dirty="0">
            <a:latin typeface="+mj-lt"/>
          </a:endParaRPr>
        </a:p>
      </dsp:txBody>
      <dsp:txXfrm>
        <a:off x="1001078" y="1701677"/>
        <a:ext cx="1702327" cy="1702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4A258-683C-4A69-BC82-0BD20B2B749B}">
      <dsp:nvSpPr>
        <dsp:cNvPr id="0" name=""/>
        <dsp:cNvSpPr/>
      </dsp:nvSpPr>
      <dsp:spPr>
        <a:xfrm rot="16200000">
          <a:off x="508000" y="-508000"/>
          <a:ext cx="2031999" cy="304800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+mj-lt"/>
            </a:rPr>
            <a:t>Revisión de la política</a:t>
          </a:r>
          <a:endParaRPr lang="en-US" sz="18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Seguimiento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Evaluación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Reportes</a:t>
          </a:r>
          <a:endParaRPr lang="en-US" sz="1400" kern="1200" dirty="0">
            <a:latin typeface="+mj-lt"/>
          </a:endParaRPr>
        </a:p>
      </dsp:txBody>
      <dsp:txXfrm rot="5400000">
        <a:off x="0" y="0"/>
        <a:ext cx="3048000" cy="1524000"/>
      </dsp:txXfrm>
    </dsp:sp>
    <dsp:sp modelId="{5C7E4957-551E-485E-BAB2-F4695B47CE7D}">
      <dsp:nvSpPr>
        <dsp:cNvPr id="0" name=""/>
        <dsp:cNvSpPr/>
      </dsp:nvSpPr>
      <dsp:spPr>
        <a:xfrm>
          <a:off x="3048000" y="0"/>
          <a:ext cx="3048000" cy="2031999"/>
        </a:xfrm>
        <a:prstGeom prst="round1Rect">
          <a:avLst/>
        </a:prstGeom>
        <a:solidFill>
          <a:schemeClr val="accent1">
            <a:shade val="80000"/>
            <a:hueOff val="59370"/>
            <a:satOff val="-497"/>
            <a:lumOff val="806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+mj-lt"/>
            </a:rPr>
            <a:t>Agenda</a:t>
          </a:r>
          <a:endParaRPr lang="en-US" sz="18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Identificar el problema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Realizar investigaciones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Agenda establecida</a:t>
          </a:r>
          <a:endParaRPr lang="en-US" sz="1400" kern="1200" dirty="0">
            <a:latin typeface="+mj-lt"/>
          </a:endParaRPr>
        </a:p>
      </dsp:txBody>
      <dsp:txXfrm>
        <a:off x="3048000" y="0"/>
        <a:ext cx="3048000" cy="1524000"/>
      </dsp:txXfrm>
    </dsp:sp>
    <dsp:sp modelId="{6F9D7221-FBBE-43D7-8534-1C57C8CB2BCE}">
      <dsp:nvSpPr>
        <dsp:cNvPr id="0" name=""/>
        <dsp:cNvSpPr/>
      </dsp:nvSpPr>
      <dsp:spPr>
        <a:xfrm rot="10800000">
          <a:off x="0" y="2031999"/>
          <a:ext cx="3048000" cy="2031999"/>
        </a:xfrm>
        <a:prstGeom prst="round1Rect">
          <a:avLst/>
        </a:prstGeom>
        <a:solidFill>
          <a:schemeClr val="accent1">
            <a:shade val="80000"/>
            <a:hueOff val="118739"/>
            <a:satOff val="-994"/>
            <a:lumOff val="1613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+mj-lt"/>
            </a:rPr>
            <a:t>Implementación</a:t>
          </a:r>
          <a:endParaRPr lang="en-US" sz="18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 Aplicar y hacer cumplir la política </a:t>
          </a:r>
          <a:endParaRPr lang="en-US" sz="1400" kern="1200" dirty="0">
            <a:latin typeface="+mj-lt"/>
          </a:endParaRPr>
        </a:p>
      </dsp:txBody>
      <dsp:txXfrm rot="10800000">
        <a:off x="0" y="2539999"/>
        <a:ext cx="3048000" cy="1524000"/>
      </dsp:txXfrm>
    </dsp:sp>
    <dsp:sp modelId="{15ED9C6F-5B25-4B3E-9B61-BC188CD75EC1}">
      <dsp:nvSpPr>
        <dsp:cNvPr id="0" name=""/>
        <dsp:cNvSpPr/>
      </dsp:nvSpPr>
      <dsp:spPr>
        <a:xfrm rot="5400000">
          <a:off x="3556000" y="1523999"/>
          <a:ext cx="2031999" cy="3048000"/>
        </a:xfrm>
        <a:prstGeom prst="round1Rect">
          <a:avLst/>
        </a:prstGeom>
        <a:solidFill>
          <a:schemeClr val="accent1">
            <a:shade val="80000"/>
            <a:hueOff val="178109"/>
            <a:satOff val="-1491"/>
            <a:lumOff val="2420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+mj-lt"/>
            </a:rPr>
            <a:t>Formulación</a:t>
          </a:r>
          <a:endParaRPr lang="en-US" sz="18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 Desarrollar opciones y estrategias políticas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Negociar</a:t>
          </a:r>
          <a:endParaRPr lang="en-US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+mj-lt"/>
            </a:rPr>
            <a:t>Formular la política</a:t>
          </a:r>
          <a:endParaRPr lang="en-US" sz="1400" kern="1200" dirty="0">
            <a:latin typeface="+mj-lt"/>
          </a:endParaRPr>
        </a:p>
      </dsp:txBody>
      <dsp:txXfrm rot="-5400000">
        <a:off x="3048000" y="2539999"/>
        <a:ext cx="3048000" cy="1524000"/>
      </dsp:txXfrm>
    </dsp:sp>
    <dsp:sp modelId="{6E0014EC-EF92-4914-9A5F-7018B003FCF9}">
      <dsp:nvSpPr>
        <dsp:cNvPr id="0" name=""/>
        <dsp:cNvSpPr/>
      </dsp:nvSpPr>
      <dsp:spPr>
        <a:xfrm>
          <a:off x="2133599" y="1523999"/>
          <a:ext cx="1828800" cy="1015999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2183196" y="1573596"/>
        <a:ext cx="1729606" cy="916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9B582-6300-40E5-9F07-C7201938D2A6}">
      <dsp:nvSpPr>
        <dsp:cNvPr id="0" name=""/>
        <dsp:cNvSpPr/>
      </dsp:nvSpPr>
      <dsp:spPr>
        <a:xfrm>
          <a:off x="2923524" y="1759789"/>
          <a:ext cx="1425758" cy="1425758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Ministerio 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(Salud)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2321" y="1968586"/>
        <a:ext cx="1008164" cy="1008164"/>
      </dsp:txXfrm>
    </dsp:sp>
    <dsp:sp modelId="{530CF2D4-D39C-4C44-9398-E5DF542521E9}">
      <dsp:nvSpPr>
        <dsp:cNvPr id="0" name=""/>
        <dsp:cNvSpPr/>
      </dsp:nvSpPr>
      <dsp:spPr>
        <a:xfrm rot="16200000">
          <a:off x="3258178" y="1381564"/>
          <a:ext cx="756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450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7B238-3485-4C0C-BF6A-82DE9EF899BF}">
      <dsp:nvSpPr>
        <dsp:cNvPr id="0" name=""/>
        <dsp:cNvSpPr/>
      </dsp:nvSpPr>
      <dsp:spPr>
        <a:xfrm>
          <a:off x="3158774" y="48081"/>
          <a:ext cx="955258" cy="9552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2370"/>
                <a:satOff val="-999"/>
                <a:lumOff val="1020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2370"/>
                <a:satOff val="-999"/>
                <a:lumOff val="1020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2370"/>
                <a:satOff val="-999"/>
                <a:lumOff val="10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Ministerio B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8668" y="187975"/>
        <a:ext cx="675470" cy="675470"/>
      </dsp:txXfrm>
    </dsp:sp>
    <dsp:sp modelId="{DF72AA62-74F5-4263-9BEB-DE4A1DE9B662}">
      <dsp:nvSpPr>
        <dsp:cNvPr id="0" name=""/>
        <dsp:cNvSpPr/>
      </dsp:nvSpPr>
      <dsp:spPr>
        <a:xfrm rot="19285714">
          <a:off x="4303005" y="1771911"/>
          <a:ext cx="424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241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4587A-2D43-44AD-BE44-5404C504BD1F}">
      <dsp:nvSpPr>
        <dsp:cNvPr id="0" name=""/>
        <dsp:cNvSpPr/>
      </dsp:nvSpPr>
      <dsp:spPr>
        <a:xfrm>
          <a:off x="4680968" y="781130"/>
          <a:ext cx="955258" cy="9552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04740"/>
                <a:satOff val="-1999"/>
                <a:lumOff val="2040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4740"/>
                <a:satOff val="-1999"/>
                <a:lumOff val="2040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4740"/>
                <a:satOff val="-1999"/>
                <a:lumOff val="204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Ministerio C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0862" y="921024"/>
        <a:ext cx="675470" cy="675470"/>
      </dsp:txXfrm>
    </dsp:sp>
    <dsp:sp modelId="{F829AA25-64CE-4629-BBB5-EC051A1B120B}">
      <dsp:nvSpPr>
        <dsp:cNvPr id="0" name=""/>
        <dsp:cNvSpPr/>
      </dsp:nvSpPr>
      <dsp:spPr>
        <a:xfrm rot="771429">
          <a:off x="4340184" y="2716135"/>
          <a:ext cx="725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834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16AA-B910-42F7-AC63-5D60819F724E}">
      <dsp:nvSpPr>
        <dsp:cNvPr id="0" name=""/>
        <dsp:cNvSpPr/>
      </dsp:nvSpPr>
      <dsp:spPr>
        <a:xfrm>
          <a:off x="5056919" y="2428278"/>
          <a:ext cx="955258" cy="9552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57110"/>
                <a:satOff val="-2998"/>
                <a:lumOff val="3061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57110"/>
                <a:satOff val="-2998"/>
                <a:lumOff val="3061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57110"/>
                <a:satOff val="-2998"/>
                <a:lumOff val="30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Ministerio D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6813" y="2568172"/>
        <a:ext cx="675470" cy="675470"/>
      </dsp:txXfrm>
    </dsp:sp>
    <dsp:sp modelId="{DE6732A2-4506-4F4F-8F41-AC61DBEFD99A}">
      <dsp:nvSpPr>
        <dsp:cNvPr id="0" name=""/>
        <dsp:cNvSpPr/>
      </dsp:nvSpPr>
      <dsp:spPr>
        <a:xfrm rot="3857143">
          <a:off x="3802629" y="3467368"/>
          <a:ext cx="6255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5594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98CB9-2219-4138-A37D-51B8FEDE9024}">
      <dsp:nvSpPr>
        <dsp:cNvPr id="0" name=""/>
        <dsp:cNvSpPr/>
      </dsp:nvSpPr>
      <dsp:spPr>
        <a:xfrm>
          <a:off x="4003528" y="3749188"/>
          <a:ext cx="955258" cy="9552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09480"/>
                <a:satOff val="-3997"/>
                <a:lumOff val="4081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9480"/>
                <a:satOff val="-3997"/>
                <a:lumOff val="4081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9480"/>
                <a:satOff val="-3997"/>
                <a:lumOff val="408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ONG A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422" y="3889082"/>
        <a:ext cx="675470" cy="675470"/>
      </dsp:txXfrm>
    </dsp:sp>
    <dsp:sp modelId="{9A6B423C-8876-419F-BF6E-373AF2AA54EB}">
      <dsp:nvSpPr>
        <dsp:cNvPr id="0" name=""/>
        <dsp:cNvSpPr/>
      </dsp:nvSpPr>
      <dsp:spPr>
        <a:xfrm rot="6942857">
          <a:off x="2844584" y="3467368"/>
          <a:ext cx="6255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5594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952D3-AF72-4B7B-AB0E-8A250ABAA9F5}">
      <dsp:nvSpPr>
        <dsp:cNvPr id="0" name=""/>
        <dsp:cNvSpPr/>
      </dsp:nvSpPr>
      <dsp:spPr>
        <a:xfrm>
          <a:off x="2314021" y="3749188"/>
          <a:ext cx="955258" cy="9552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57110"/>
                <a:satOff val="-2998"/>
                <a:lumOff val="3061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57110"/>
                <a:satOff val="-2998"/>
                <a:lumOff val="3061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57110"/>
                <a:satOff val="-2998"/>
                <a:lumOff val="30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ONG B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3915" y="3889082"/>
        <a:ext cx="675470" cy="675470"/>
      </dsp:txXfrm>
    </dsp:sp>
    <dsp:sp modelId="{8BDFE872-7FBB-4726-9643-C4485C1EDF20}">
      <dsp:nvSpPr>
        <dsp:cNvPr id="0" name=""/>
        <dsp:cNvSpPr/>
      </dsp:nvSpPr>
      <dsp:spPr>
        <a:xfrm rot="10028571">
          <a:off x="2206789" y="2716135"/>
          <a:ext cx="725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834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3FBC6-95DD-451E-8169-E6B06169EB3A}">
      <dsp:nvSpPr>
        <dsp:cNvPr id="0" name=""/>
        <dsp:cNvSpPr/>
      </dsp:nvSpPr>
      <dsp:spPr>
        <a:xfrm>
          <a:off x="1260630" y="2428278"/>
          <a:ext cx="955258" cy="9552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04740"/>
                <a:satOff val="-1999"/>
                <a:lumOff val="2040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4740"/>
                <a:satOff val="-1999"/>
                <a:lumOff val="2040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4740"/>
                <a:satOff val="-1999"/>
                <a:lumOff val="204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Industria 1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0524" y="2568172"/>
        <a:ext cx="675470" cy="675470"/>
      </dsp:txXfrm>
    </dsp:sp>
    <dsp:sp modelId="{BDC891DE-76C3-4516-9836-ADC95C624C14}">
      <dsp:nvSpPr>
        <dsp:cNvPr id="0" name=""/>
        <dsp:cNvSpPr/>
      </dsp:nvSpPr>
      <dsp:spPr>
        <a:xfrm rot="13114286">
          <a:off x="2545561" y="1771911"/>
          <a:ext cx="424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4241" y="0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BE5A2-A3F2-4293-90D5-C33ECE7B05FD}">
      <dsp:nvSpPr>
        <dsp:cNvPr id="0" name=""/>
        <dsp:cNvSpPr/>
      </dsp:nvSpPr>
      <dsp:spPr>
        <a:xfrm>
          <a:off x="1636581" y="781130"/>
          <a:ext cx="955258" cy="95525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2370"/>
                <a:satOff val="-999"/>
                <a:lumOff val="1020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52370"/>
                <a:satOff val="-999"/>
                <a:lumOff val="1020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52370"/>
                <a:satOff val="-999"/>
                <a:lumOff val="102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Industria 2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6475" y="921024"/>
        <a:ext cx="675470" cy="675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AF665-3716-4B78-8B07-6678E7B0B97B}">
      <dsp:nvSpPr>
        <dsp:cNvPr id="0" name=""/>
        <dsp:cNvSpPr/>
      </dsp:nvSpPr>
      <dsp:spPr>
        <a:xfrm rot="21300000">
          <a:off x="21512" y="1836265"/>
          <a:ext cx="6967374" cy="79786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836C3-557E-4DB3-B465-DC28C7D17AAA}">
      <dsp:nvSpPr>
        <dsp:cNvPr id="0" name=""/>
        <dsp:cNvSpPr/>
      </dsp:nvSpPr>
      <dsp:spPr>
        <a:xfrm>
          <a:off x="841247" y="223520"/>
          <a:ext cx="2103120" cy="17881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F023E-07A8-443F-BA91-481D5BE4218A}">
      <dsp:nvSpPr>
        <dsp:cNvPr id="0" name=""/>
        <dsp:cNvSpPr/>
      </dsp:nvSpPr>
      <dsp:spPr>
        <a:xfrm>
          <a:off x="3715511" y="0"/>
          <a:ext cx="2243328" cy="1877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Acciones individuales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5511" y="0"/>
        <a:ext cx="2243328" cy="1877568"/>
      </dsp:txXfrm>
    </dsp:sp>
    <dsp:sp modelId="{43D58C52-1005-4F84-8BD6-07E2A2F44DEB}">
      <dsp:nvSpPr>
        <dsp:cNvPr id="0" name=""/>
        <dsp:cNvSpPr/>
      </dsp:nvSpPr>
      <dsp:spPr>
        <a:xfrm>
          <a:off x="4066031" y="2458720"/>
          <a:ext cx="2103120" cy="17881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766E9-730C-4B5D-975C-DDD97D04EC96}">
      <dsp:nvSpPr>
        <dsp:cNvPr id="0" name=""/>
        <dsp:cNvSpPr/>
      </dsp:nvSpPr>
      <dsp:spPr>
        <a:xfrm>
          <a:off x="1051560" y="2592831"/>
          <a:ext cx="2243328" cy="1877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Acciones colectivas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1560" y="2592831"/>
        <a:ext cx="2243328" cy="1877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B2886-4B1B-43DB-A718-F87C8C56BEC5}">
      <dsp:nvSpPr>
        <dsp:cNvPr id="0" name=""/>
        <dsp:cNvSpPr/>
      </dsp:nvSpPr>
      <dsp:spPr>
        <a:xfrm>
          <a:off x="3141" y="1556911"/>
          <a:ext cx="2423334" cy="199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+mj-lt"/>
            </a:rPr>
            <a:t>Participación social focalizada solamente en </a:t>
          </a:r>
          <a:r>
            <a:rPr lang="es-MX" sz="1300" b="0" kern="1200" dirty="0" smtClean="0">
              <a:latin typeface="+mj-lt"/>
            </a:rPr>
            <a:t>la </a:t>
          </a:r>
          <a:r>
            <a:rPr lang="es-MX" sz="1300" b="1" kern="1200" dirty="0" smtClean="0">
              <a:solidFill>
                <a:schemeClr val="tx2"/>
              </a:solidFill>
              <a:latin typeface="+mj-lt"/>
            </a:rPr>
            <a:t>información o en la colaboración comunitaria</a:t>
          </a:r>
          <a:r>
            <a:rPr lang="es-MX" sz="1300" kern="1200" dirty="0" smtClean="0">
              <a:latin typeface="+mj-lt"/>
            </a:rPr>
            <a:t> para acciones especificas de salud </a:t>
          </a:r>
          <a:r>
            <a:rPr lang="es-MX" sz="1300" kern="1200" dirty="0" smtClean="0">
              <a:solidFill>
                <a:srgbClr val="FF0000"/>
              </a:solidFill>
              <a:latin typeface="+mj-lt"/>
            </a:rPr>
            <a:t>desde el sector salud</a:t>
          </a:r>
          <a:endParaRPr lang="en-US" sz="1300" kern="1200" dirty="0">
            <a:solidFill>
              <a:srgbClr val="FF0000"/>
            </a:solidFill>
            <a:latin typeface="+mj-lt"/>
          </a:endParaRPr>
        </a:p>
      </dsp:txBody>
      <dsp:txXfrm>
        <a:off x="49138" y="1602908"/>
        <a:ext cx="2331340" cy="1478448"/>
      </dsp:txXfrm>
    </dsp:sp>
    <dsp:sp modelId="{74981E96-1AF0-48F2-BDA7-9EEA1B119B14}">
      <dsp:nvSpPr>
        <dsp:cNvPr id="0" name=""/>
        <dsp:cNvSpPr/>
      </dsp:nvSpPr>
      <dsp:spPr>
        <a:xfrm>
          <a:off x="1380411" y="2088329"/>
          <a:ext cx="2590677" cy="2590677"/>
        </a:xfrm>
        <a:prstGeom prst="leftCircularArrow">
          <a:avLst>
            <a:gd name="adj1" fmla="val 2841"/>
            <a:gd name="adj2" fmla="val 347028"/>
            <a:gd name="adj3" fmla="val 2122539"/>
            <a:gd name="adj4" fmla="val 9024489"/>
            <a:gd name="adj5" fmla="val 3314"/>
          </a:avLst>
        </a:prstGeom>
        <a:solidFill>
          <a:schemeClr val="tx2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70227-195B-46D7-AF7C-026E521DF6B4}">
      <dsp:nvSpPr>
        <dsp:cNvPr id="0" name=""/>
        <dsp:cNvSpPr/>
      </dsp:nvSpPr>
      <dsp:spPr>
        <a:xfrm>
          <a:off x="541660" y="3127353"/>
          <a:ext cx="2154075" cy="856604"/>
        </a:xfrm>
        <a:prstGeom prst="roundRect">
          <a:avLst>
            <a:gd name="adj" fmla="val 10000"/>
          </a:avLst>
        </a:prstGeom>
        <a:solidFill>
          <a:schemeClr val="tx2"/>
        </a:solidFill>
        <a:ln w="28575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+mj-lt"/>
            </a:rPr>
            <a:t>Foco de acción: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+mj-lt"/>
            </a:rPr>
            <a:t>Intervenciones sobre las enfermedades</a:t>
          </a:r>
          <a:endParaRPr lang="en-US" sz="900" kern="1200" dirty="0">
            <a:latin typeface="+mj-lt"/>
          </a:endParaRPr>
        </a:p>
      </dsp:txBody>
      <dsp:txXfrm>
        <a:off x="566749" y="3152442"/>
        <a:ext cx="2103897" cy="806426"/>
      </dsp:txXfrm>
    </dsp:sp>
    <dsp:sp modelId="{6C9B8E03-1BA9-49F4-919D-678B8F68F8E9}">
      <dsp:nvSpPr>
        <dsp:cNvPr id="0" name=""/>
        <dsp:cNvSpPr/>
      </dsp:nvSpPr>
      <dsp:spPr>
        <a:xfrm>
          <a:off x="3046190" y="1556911"/>
          <a:ext cx="2423334" cy="199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+mj-lt"/>
            </a:rPr>
            <a:t>Participación social se ha focalizado en aspectos de </a:t>
          </a:r>
          <a:r>
            <a:rPr lang="es-MX" sz="1300" b="1" kern="1200" dirty="0" smtClean="0">
              <a:solidFill>
                <a:srgbClr val="00B050"/>
              </a:solidFill>
              <a:effectLst/>
              <a:latin typeface="+mj-lt"/>
            </a:rPr>
            <a:t>diseminación, colaboración y consultas </a:t>
          </a:r>
          <a:r>
            <a:rPr lang="es-MX" sz="1300" kern="1200" dirty="0" smtClean="0">
              <a:latin typeface="+mj-lt"/>
            </a:rPr>
            <a:t>para activar metas u objetivos </a:t>
          </a:r>
          <a:r>
            <a:rPr lang="es-MX" sz="1300" kern="1200" dirty="0" smtClean="0">
              <a:solidFill>
                <a:srgbClr val="FF0000"/>
              </a:solidFill>
              <a:latin typeface="+mj-lt"/>
            </a:rPr>
            <a:t>desde el sector salud.</a:t>
          </a:r>
          <a:endParaRPr lang="en-US" sz="1300" kern="1200" dirty="0">
            <a:solidFill>
              <a:srgbClr val="FF0000"/>
            </a:solidFill>
            <a:latin typeface="+mj-lt"/>
          </a:endParaRPr>
        </a:p>
      </dsp:txBody>
      <dsp:txXfrm>
        <a:off x="3092187" y="2031211"/>
        <a:ext cx="2331340" cy="1478448"/>
      </dsp:txXfrm>
    </dsp:sp>
    <dsp:sp modelId="{54BAC56D-3D58-4D68-9BAE-1A8D9B18403E}">
      <dsp:nvSpPr>
        <dsp:cNvPr id="0" name=""/>
        <dsp:cNvSpPr/>
      </dsp:nvSpPr>
      <dsp:spPr>
        <a:xfrm>
          <a:off x="4403266" y="355191"/>
          <a:ext cx="2900325" cy="2900325"/>
        </a:xfrm>
        <a:prstGeom prst="circularArrow">
          <a:avLst>
            <a:gd name="adj1" fmla="val 2537"/>
            <a:gd name="adj2" fmla="val 307795"/>
            <a:gd name="adj3" fmla="val 19516694"/>
            <a:gd name="adj4" fmla="val 12575511"/>
            <a:gd name="adj5" fmla="val 2960"/>
          </a:avLst>
        </a:prstGeom>
        <a:solidFill>
          <a:srgbClr val="00B050"/>
        </a:solidFill>
        <a:ln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5BF7A-A5A3-483A-859D-D4EECCB4817C}">
      <dsp:nvSpPr>
        <dsp:cNvPr id="0" name=""/>
        <dsp:cNvSpPr/>
      </dsp:nvSpPr>
      <dsp:spPr>
        <a:xfrm>
          <a:off x="3584709" y="1128609"/>
          <a:ext cx="2154075" cy="856604"/>
        </a:xfrm>
        <a:prstGeom prst="roundRect">
          <a:avLst>
            <a:gd name="adj" fmla="val 10000"/>
          </a:avLst>
        </a:prstGeom>
        <a:solidFill>
          <a:srgbClr val="00B050"/>
        </a:solidFill>
        <a:ln w="2857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+mj-lt"/>
            </a:rPr>
            <a:t>Foco de acción: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+mj-lt"/>
            </a:rPr>
            <a:t>Intervenciones en la prevención y promoción de la salud </a:t>
          </a:r>
          <a:endParaRPr lang="en-US" sz="900" kern="1200" dirty="0">
            <a:latin typeface="+mj-lt"/>
          </a:endParaRPr>
        </a:p>
      </dsp:txBody>
      <dsp:txXfrm>
        <a:off x="3609798" y="1153698"/>
        <a:ext cx="2103897" cy="806426"/>
      </dsp:txXfrm>
    </dsp:sp>
    <dsp:sp modelId="{026D7573-BD1C-4C9D-B85C-AFCC880E9A97}">
      <dsp:nvSpPr>
        <dsp:cNvPr id="0" name=""/>
        <dsp:cNvSpPr/>
      </dsp:nvSpPr>
      <dsp:spPr>
        <a:xfrm>
          <a:off x="6089240" y="1556911"/>
          <a:ext cx="2423334" cy="1998744"/>
        </a:xfrm>
        <a:prstGeom prst="roundRect">
          <a:avLst>
            <a:gd name="adj" fmla="val 10000"/>
          </a:avLst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>
              <a:latin typeface="+mj-lt"/>
            </a:rPr>
            <a:t>Participación social es central para </a:t>
          </a:r>
          <a:r>
            <a:rPr lang="es-MX" sz="13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el trabajo intersectorial</a:t>
          </a:r>
          <a:r>
            <a:rPr lang="es-MX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s-MX" sz="1300" kern="1200" dirty="0" smtClean="0">
              <a:latin typeface="+mj-lt"/>
            </a:rPr>
            <a:t>buscándose una participación deliberativa y empoderamiento </a:t>
          </a:r>
          <a:r>
            <a:rPr lang="es-MX" sz="1300" kern="1200" dirty="0" smtClean="0">
              <a:solidFill>
                <a:srgbClr val="FF0000"/>
              </a:solidFill>
              <a:latin typeface="+mj-lt"/>
            </a:rPr>
            <a:t>desde la comunidad.</a:t>
          </a:r>
          <a:endParaRPr lang="en-US" sz="1300" kern="1200" dirty="0">
            <a:solidFill>
              <a:srgbClr val="FF0000"/>
            </a:solidFill>
            <a:latin typeface="+mj-lt"/>
          </a:endParaRPr>
        </a:p>
      </dsp:txBody>
      <dsp:txXfrm>
        <a:off x="6135237" y="1602908"/>
        <a:ext cx="2331340" cy="1478448"/>
      </dsp:txXfrm>
    </dsp:sp>
    <dsp:sp modelId="{71365187-40DF-4D00-B4D7-D67FA0EE0C0E}">
      <dsp:nvSpPr>
        <dsp:cNvPr id="0" name=""/>
        <dsp:cNvSpPr/>
      </dsp:nvSpPr>
      <dsp:spPr>
        <a:xfrm>
          <a:off x="6627759" y="3127353"/>
          <a:ext cx="2154075" cy="85660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+mj-lt"/>
            </a:rPr>
            <a:t>Foco de acción: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latin typeface="+mj-lt"/>
            </a:rPr>
            <a:t>Intervención desde los DSS, un enfoque de producción social de la salud que involucra la reducción de las inequidades en salud</a:t>
          </a:r>
          <a:endParaRPr lang="en-US" sz="900" kern="1200" dirty="0">
            <a:latin typeface="+mj-lt"/>
          </a:endParaRPr>
        </a:p>
      </dsp:txBody>
      <dsp:txXfrm>
        <a:off x="6652848" y="3152442"/>
        <a:ext cx="2103897" cy="806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2F03F-D97C-4B92-88E5-8443E73826B0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CF01-F5E4-4EF3-A700-0EBACE524F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3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82530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25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A6E667-4459-7E4A-95CA-19A69E7D84E5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71996B-4104-AE42-93E9-43718F481AD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4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BA97A3-1E80-D847-9AAB-CD9E8774EDB2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98B6CC-CC9D-FF49-ABC6-F17914AC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377E7E-32E7-784B-B87E-581F2B980549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32CC2B-D62F-B54E-89B1-ABB24E19A8E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1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69F1F0-3FF6-BD45-A676-4162BCAED0C0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7A2C8D-A405-E044-9A13-206611EDAAF3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03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2D9F19-E993-4841-B5BF-F7B5A69CA4F8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D0C21F-0D0F-B44A-AD17-C967E4C8F715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1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1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A0262C-6729-334B-8DFE-EC7DC1E22ABB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D3884D-4AEA-554A-AD94-D8D2C53A704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2AF7D8-800B-CE44-9924-DAA4D3E5D44E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7253BE-6F89-AE44-90A0-94BBCC3A64A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4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F1A05D-01E2-0E47-83D3-BA5BEB5C46B1}" type="datetime1">
              <a:rPr lang="en-US">
                <a:solidFill>
                  <a:prstClr val="black"/>
                </a:solidFill>
              </a:rPr>
              <a:pPr>
                <a:defRPr/>
              </a:pPr>
              <a:t>8/28/2015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0D4E13-78F8-754C-902D-ACE1BFBFAF7B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04" y="5922664"/>
            <a:ext cx="2964328" cy="7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5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B2367-CE96-4DF1-AF15-19C8DE6C8A8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9920-3541-44C8-B20C-E064FA1901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888380"/>
            <a:ext cx="7772400" cy="990601"/>
          </a:xfrm>
        </p:spPr>
        <p:txBody>
          <a:bodyPr>
            <a:normAutofit/>
          </a:bodyPr>
          <a:lstStyle/>
          <a:p>
            <a:pPr algn="ctr"/>
            <a:r>
              <a:rPr lang="es-ES_tradnl" sz="3200" dirty="0" smtClean="0"/>
              <a:t>Taller “SALUD EN TODAS LAS POLITICAS”</a:t>
            </a:r>
            <a:endParaRPr lang="en-U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2362200" y="4572000"/>
            <a:ext cx="5105400" cy="445293"/>
          </a:xfrm>
        </p:spPr>
        <p:txBody>
          <a:bodyPr>
            <a:noAutofit/>
          </a:bodyPr>
          <a:lstStyle/>
          <a:p>
            <a:pPr algn="ctr"/>
            <a:r>
              <a:rPr lang="es-MX" sz="1600" dirty="0" smtClean="0"/>
              <a:t>Dr. Oswaldo Medina Gómez</a:t>
            </a:r>
          </a:p>
          <a:p>
            <a:pPr algn="ctr"/>
            <a:r>
              <a:rPr lang="es-MX" sz="1600" dirty="0"/>
              <a:t>Consultor Nacional en Determinantes Sociales de la Salud</a:t>
            </a:r>
            <a:endParaRPr lang="en-US" sz="1600" dirty="0"/>
          </a:p>
          <a:p>
            <a:pPr algn="ctr"/>
            <a:r>
              <a:rPr lang="es-MX" sz="1600" dirty="0"/>
              <a:t>OPS/OMS México</a:t>
            </a:r>
            <a:endParaRPr lang="en-U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8824" y="590358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s-MX" sz="1400" dirty="0" smtClean="0">
                <a:solidFill>
                  <a:schemeClr val="tx1">
                    <a:tint val="75000"/>
                  </a:schemeClr>
                </a:solidFill>
              </a:rPr>
              <a:t>29 </a:t>
            </a:r>
            <a:r>
              <a:rPr lang="es-MX" sz="1400" dirty="0">
                <a:solidFill>
                  <a:schemeClr val="tx1">
                    <a:tint val="75000"/>
                  </a:schemeClr>
                </a:solidFill>
              </a:rPr>
              <a:t>de </a:t>
            </a:r>
            <a:r>
              <a:rPr lang="es-MX" sz="1400" dirty="0" smtClean="0">
                <a:solidFill>
                  <a:schemeClr val="tx1">
                    <a:tint val="75000"/>
                  </a:schemeClr>
                </a:solidFill>
              </a:rPr>
              <a:t>agosto 2015</a:t>
            </a:r>
            <a:endParaRPr lang="es-MX" sz="14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685800" y="3886200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802"/>
            <a:ext cx="3657600" cy="217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400" dirty="0" smtClean="0"/>
              <a:t>¿Nuestras políticas consideran las desigualdades e inequidades?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904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s-MX" dirty="0" smtClean="0"/>
              <a:t>El abordaje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41320616"/>
              </p:ext>
            </p:extLst>
          </p:nvPr>
        </p:nvGraphicFramePr>
        <p:xfrm>
          <a:off x="381000" y="12192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2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Salud en todas las políticas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</a:t>
            </a:r>
            <a:r>
              <a:rPr lang="es-ES" dirty="0"/>
              <a:t>un enfoque para las políticas públicas en todos los </a:t>
            </a:r>
            <a:r>
              <a:rPr lang="es-ES" dirty="0" smtClean="0"/>
              <a:t>sectores.</a:t>
            </a:r>
          </a:p>
          <a:p>
            <a:r>
              <a:rPr lang="es-ES" dirty="0" smtClean="0"/>
              <a:t> Conocer las </a:t>
            </a:r>
            <a:r>
              <a:rPr lang="es-ES" dirty="0"/>
              <a:t>implicaciones </a:t>
            </a:r>
            <a:r>
              <a:rPr lang="es-ES" dirty="0" smtClean="0"/>
              <a:t>de </a:t>
            </a:r>
            <a:r>
              <a:rPr lang="es-ES" dirty="0"/>
              <a:t>las </a:t>
            </a:r>
            <a:r>
              <a:rPr lang="es-ES" dirty="0" smtClean="0"/>
              <a:t>decisiones </a:t>
            </a:r>
          </a:p>
          <a:p>
            <a:endParaRPr lang="es-ES" dirty="0"/>
          </a:p>
          <a:p>
            <a:r>
              <a:rPr lang="es-ES" dirty="0" smtClean="0"/>
              <a:t>Busca </a:t>
            </a:r>
            <a:r>
              <a:rPr lang="es-ES" dirty="0"/>
              <a:t>sinergias y evita impactos perjudiciales para la </a:t>
            </a:r>
            <a:r>
              <a:rPr lang="es-ES" dirty="0" smtClean="0"/>
              <a:t>salud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Énfasis </a:t>
            </a:r>
            <a:r>
              <a:rPr lang="es-ES" dirty="0"/>
              <a:t>en las consecuencias </a:t>
            </a:r>
            <a:r>
              <a:rPr lang="es-ES" dirty="0" smtClean="0"/>
              <a:t>de las </a:t>
            </a:r>
            <a:r>
              <a:rPr lang="es-ES" dirty="0"/>
              <a:t>políticas públicas en los sistemas de salud, determinantes de la salud y el bienestar.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s-MX" sz="4800" dirty="0" smtClean="0"/>
              <a:t>Etapas del ciclo de la política</a:t>
            </a:r>
            <a:endParaRPr lang="en-US" sz="4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92451191"/>
              </p:ext>
            </p:extLst>
          </p:nvPr>
        </p:nvGraphicFramePr>
        <p:xfrm>
          <a:off x="13716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circular"/>
          <p:cNvSpPr/>
          <p:nvPr/>
        </p:nvSpPr>
        <p:spPr>
          <a:xfrm>
            <a:off x="4191000" y="3276600"/>
            <a:ext cx="457200" cy="457200"/>
          </a:xfrm>
          <a:prstGeom prst="circular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Flecha circular"/>
          <p:cNvSpPr/>
          <p:nvPr/>
        </p:nvSpPr>
        <p:spPr>
          <a:xfrm rot="10800000">
            <a:off x="4191000" y="3287829"/>
            <a:ext cx="457200" cy="457200"/>
          </a:xfrm>
          <a:prstGeom prst="circular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100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j-lt"/>
              </a:rPr>
              <a:t>Fuente: modificado de </a:t>
            </a:r>
            <a:r>
              <a:rPr lang="en-US" sz="1200" dirty="0">
                <a:latin typeface="+mj-lt"/>
              </a:rPr>
              <a:t>http://www.geostrategis.com/images/ policycycle.jpg </a:t>
            </a:r>
          </a:p>
        </p:txBody>
      </p:sp>
    </p:spTree>
    <p:extLst>
      <p:ext uri="{BB962C8B-B14F-4D97-AF65-F5344CB8AC3E}">
        <p14:creationId xmlns:p14="http://schemas.microsoft.com/office/powerpoint/2010/main" val="40443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09057407"/>
              </p:ext>
            </p:extLst>
          </p:nvPr>
        </p:nvGraphicFramePr>
        <p:xfrm>
          <a:off x="899592" y="1340768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/>
          </a:bodyPr>
          <a:lstStyle/>
          <a:p>
            <a:r>
              <a:rPr lang="es-MX" sz="5400" dirty="0" err="1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Intersectorialidad</a:t>
            </a:r>
            <a:endParaRPr lang="en-US" sz="5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Heptágono"/>
          <p:cNvSpPr/>
          <p:nvPr/>
        </p:nvSpPr>
        <p:spPr>
          <a:xfrm>
            <a:off x="2110105" y="1665883"/>
            <a:ext cx="4925199" cy="4355405"/>
          </a:xfrm>
          <a:prstGeom prst="heptag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110105" y="2079877"/>
            <a:ext cx="955258" cy="955258"/>
            <a:chOff x="3158774" y="408"/>
            <a:chExt cx="955258" cy="955258"/>
          </a:xfrm>
        </p:grpSpPr>
        <p:sp>
          <p:nvSpPr>
            <p:cNvPr id="8" name="7 Elipse"/>
            <p:cNvSpPr/>
            <p:nvPr/>
          </p:nvSpPr>
          <p:spPr>
            <a:xfrm>
              <a:off x="3158774" y="408"/>
              <a:ext cx="955258" cy="9552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fillRef>
            <a:effectRef idx="2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3298668" y="140302"/>
              <a:ext cx="675470" cy="67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Ministerio B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095075" y="1120036"/>
            <a:ext cx="955258" cy="955258"/>
            <a:chOff x="3158774" y="408"/>
            <a:chExt cx="955258" cy="955258"/>
          </a:xfrm>
        </p:grpSpPr>
        <p:sp>
          <p:nvSpPr>
            <p:cNvPr id="17" name="16 Elipse"/>
            <p:cNvSpPr/>
            <p:nvPr/>
          </p:nvSpPr>
          <p:spPr>
            <a:xfrm>
              <a:off x="3158774" y="408"/>
              <a:ext cx="955258" cy="95525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3298668" y="140302"/>
              <a:ext cx="675470" cy="67547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Ministerio </a:t>
              </a:r>
              <a:r>
                <a:rPr lang="es-MX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(Salud)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489789" y="3818629"/>
            <a:ext cx="955258" cy="955258"/>
            <a:chOff x="3158774" y="408"/>
            <a:chExt cx="955258" cy="955258"/>
          </a:xfrm>
        </p:grpSpPr>
        <p:sp>
          <p:nvSpPr>
            <p:cNvPr id="20" name="19 Elipse"/>
            <p:cNvSpPr/>
            <p:nvPr/>
          </p:nvSpPr>
          <p:spPr>
            <a:xfrm>
              <a:off x="3158774" y="408"/>
              <a:ext cx="955258" cy="9552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fillRef>
            <a:effectRef idx="2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3298668" y="140302"/>
              <a:ext cx="675470" cy="67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ONG B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6015424" y="2075294"/>
            <a:ext cx="955258" cy="955258"/>
            <a:chOff x="3158774" y="408"/>
            <a:chExt cx="955258" cy="955258"/>
          </a:xfrm>
        </p:grpSpPr>
        <p:sp>
          <p:nvSpPr>
            <p:cNvPr id="23" name="22 Elipse"/>
            <p:cNvSpPr/>
            <p:nvPr/>
          </p:nvSpPr>
          <p:spPr>
            <a:xfrm>
              <a:off x="3158774" y="408"/>
              <a:ext cx="955258" cy="9552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fillRef>
            <a:effectRef idx="2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3298668" y="140302"/>
              <a:ext cx="675470" cy="67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Ministerio C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5181837" y="5449357"/>
            <a:ext cx="955258" cy="955258"/>
            <a:chOff x="3158774" y="408"/>
            <a:chExt cx="955258" cy="955258"/>
          </a:xfrm>
        </p:grpSpPr>
        <p:sp>
          <p:nvSpPr>
            <p:cNvPr id="26" name="25 Elipse"/>
            <p:cNvSpPr/>
            <p:nvPr/>
          </p:nvSpPr>
          <p:spPr>
            <a:xfrm>
              <a:off x="3158774" y="408"/>
              <a:ext cx="955258" cy="9552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fillRef>
            <a:effectRef idx="2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3298668" y="140302"/>
              <a:ext cx="675470" cy="67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Industria  2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2984673" y="5449357"/>
            <a:ext cx="955258" cy="955258"/>
            <a:chOff x="3158774" y="408"/>
            <a:chExt cx="955258" cy="955258"/>
          </a:xfrm>
        </p:grpSpPr>
        <p:sp>
          <p:nvSpPr>
            <p:cNvPr id="29" name="28 Elipse"/>
            <p:cNvSpPr/>
            <p:nvPr/>
          </p:nvSpPr>
          <p:spPr>
            <a:xfrm>
              <a:off x="3158774" y="408"/>
              <a:ext cx="955258" cy="9552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fillRef>
            <a:effectRef idx="2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3298668" y="140302"/>
              <a:ext cx="675470" cy="67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Industria 1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1691680" y="3678735"/>
            <a:ext cx="955258" cy="955258"/>
            <a:chOff x="3158774" y="408"/>
            <a:chExt cx="955258" cy="955258"/>
          </a:xfrm>
        </p:grpSpPr>
        <p:sp>
          <p:nvSpPr>
            <p:cNvPr id="32" name="31 Elipse"/>
            <p:cNvSpPr/>
            <p:nvPr/>
          </p:nvSpPr>
          <p:spPr>
            <a:xfrm>
              <a:off x="3158774" y="408"/>
              <a:ext cx="955258" cy="95525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fillRef>
            <a:effectRef idx="2">
              <a:schemeClr val="accent1">
                <a:shade val="50000"/>
                <a:hueOff val="59851"/>
                <a:satOff val="-1142"/>
                <a:lumOff val="116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Elipse 4"/>
            <p:cNvSpPr/>
            <p:nvPr/>
          </p:nvSpPr>
          <p:spPr>
            <a:xfrm>
              <a:off x="3298668" y="140302"/>
              <a:ext cx="675470" cy="675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ONG A</a:t>
              </a:r>
              <a:endParaRPr lang="en-U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6" name="35 Conector recto"/>
          <p:cNvCxnSpPr>
            <a:stCxn id="17" idx="4"/>
            <a:endCxn id="32" idx="6"/>
          </p:cNvCxnSpPr>
          <p:nvPr/>
        </p:nvCxnSpPr>
        <p:spPr>
          <a:xfrm flipH="1">
            <a:off x="2646938" y="2075294"/>
            <a:ext cx="1925766" cy="2081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>
            <a:stCxn id="17" idx="4"/>
            <a:endCxn id="20" idx="2"/>
          </p:cNvCxnSpPr>
          <p:nvPr/>
        </p:nvCxnSpPr>
        <p:spPr>
          <a:xfrm>
            <a:off x="4572704" y="2075294"/>
            <a:ext cx="1917085" cy="2220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>
            <a:stCxn id="17" idx="4"/>
            <a:endCxn id="26" idx="0"/>
          </p:cNvCxnSpPr>
          <p:nvPr/>
        </p:nvCxnSpPr>
        <p:spPr>
          <a:xfrm>
            <a:off x="4572704" y="2075294"/>
            <a:ext cx="1086762" cy="3374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>
            <a:stCxn id="17" idx="4"/>
            <a:endCxn id="29" idx="0"/>
          </p:cNvCxnSpPr>
          <p:nvPr/>
        </p:nvCxnSpPr>
        <p:spPr>
          <a:xfrm flipH="1">
            <a:off x="3462302" y="2075294"/>
            <a:ext cx="1110402" cy="3374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>
            <a:stCxn id="8" idx="5"/>
          </p:cNvCxnSpPr>
          <p:nvPr/>
        </p:nvCxnSpPr>
        <p:spPr>
          <a:xfrm flipV="1">
            <a:off x="2925469" y="2890658"/>
            <a:ext cx="3229849" cy="45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8" idx="5"/>
            <a:endCxn id="20" idx="2"/>
          </p:cNvCxnSpPr>
          <p:nvPr/>
        </p:nvCxnSpPr>
        <p:spPr>
          <a:xfrm>
            <a:off x="2925469" y="2895241"/>
            <a:ext cx="3564320" cy="14010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8" idx="5"/>
            <a:endCxn id="26" idx="0"/>
          </p:cNvCxnSpPr>
          <p:nvPr/>
        </p:nvCxnSpPr>
        <p:spPr>
          <a:xfrm>
            <a:off x="2925469" y="2895241"/>
            <a:ext cx="2733997" cy="25541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stCxn id="8" idx="5"/>
            <a:endCxn id="29" idx="0"/>
          </p:cNvCxnSpPr>
          <p:nvPr/>
        </p:nvCxnSpPr>
        <p:spPr>
          <a:xfrm>
            <a:off x="2925469" y="2895241"/>
            <a:ext cx="536833" cy="25541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stCxn id="32" idx="6"/>
            <a:endCxn id="26" idx="0"/>
          </p:cNvCxnSpPr>
          <p:nvPr/>
        </p:nvCxnSpPr>
        <p:spPr>
          <a:xfrm>
            <a:off x="2646938" y="4156364"/>
            <a:ext cx="3012528" cy="1292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>
            <a:stCxn id="32" idx="6"/>
            <a:endCxn id="20" idx="2"/>
          </p:cNvCxnSpPr>
          <p:nvPr/>
        </p:nvCxnSpPr>
        <p:spPr>
          <a:xfrm>
            <a:off x="2646938" y="4156364"/>
            <a:ext cx="3842851" cy="139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32" idx="6"/>
            <a:endCxn id="23" idx="3"/>
          </p:cNvCxnSpPr>
          <p:nvPr/>
        </p:nvCxnSpPr>
        <p:spPr>
          <a:xfrm flipV="1">
            <a:off x="2646938" y="2890658"/>
            <a:ext cx="3508380" cy="12657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29" idx="0"/>
            <a:endCxn id="20" idx="2"/>
          </p:cNvCxnSpPr>
          <p:nvPr/>
        </p:nvCxnSpPr>
        <p:spPr>
          <a:xfrm flipV="1">
            <a:off x="3462302" y="4296258"/>
            <a:ext cx="3027487" cy="115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29" idx="0"/>
            <a:endCxn id="23" idx="3"/>
          </p:cNvCxnSpPr>
          <p:nvPr/>
        </p:nvCxnSpPr>
        <p:spPr>
          <a:xfrm flipV="1">
            <a:off x="3462302" y="2890658"/>
            <a:ext cx="2693016" cy="2558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26" idx="0"/>
            <a:endCxn id="23" idx="3"/>
          </p:cNvCxnSpPr>
          <p:nvPr/>
        </p:nvCxnSpPr>
        <p:spPr>
          <a:xfrm flipV="1">
            <a:off x="5659466" y="2890658"/>
            <a:ext cx="495852" cy="25586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1 Título"/>
          <p:cNvSpPr txBox="1">
            <a:spLocks/>
          </p:cNvSpPr>
          <p:nvPr/>
        </p:nvSpPr>
        <p:spPr>
          <a:xfrm>
            <a:off x="457200" y="4462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Intersectorialidad</a:t>
            </a:r>
            <a:endParaRPr lang="en-US" sz="5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s-MX" dirty="0" smtClean="0"/>
              <a:t>Niveles de colaboración</a:t>
            </a: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381000" y="1295400"/>
            <a:ext cx="152908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Coexistencia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052320" y="1295400"/>
            <a:ext cx="152908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33800" y="1295400"/>
            <a:ext cx="152908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10200" y="1295400"/>
            <a:ext cx="152908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081520" y="1295400"/>
            <a:ext cx="152908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1000" y="1981200"/>
            <a:ext cx="152908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081520" y="1981200"/>
            <a:ext cx="152908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Flecha izquierda y derecha"/>
          <p:cNvSpPr/>
          <p:nvPr/>
        </p:nvSpPr>
        <p:spPr>
          <a:xfrm>
            <a:off x="2437130" y="1953260"/>
            <a:ext cx="4122420" cy="495300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81000" y="2590800"/>
            <a:ext cx="152908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 aplicable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52320" y="2590800"/>
            <a:ext cx="152908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 sorpresas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733800" y="2590800"/>
            <a:ext cx="152908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están en el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Mismo camino ayuda cuando es posible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410200" y="2590800"/>
            <a:ext cx="152908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alineadas activamente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081520" y="2590800"/>
            <a:ext cx="152908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Garantizar activamente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el logro  de la meta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81000" y="3200400"/>
            <a:ext cx="152908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INDEPENDENCIA</a:t>
            </a:r>
          </a:p>
          <a:p>
            <a:pPr algn="ctr"/>
            <a:endParaRPr lang="es-ES" sz="10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no formal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 y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desarrollados</a:t>
            </a: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Aisladamente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Énfasis en la Autonomía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tener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preocupaciones comunes</a:t>
            </a:r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052320" y="3200400"/>
            <a:ext cx="152908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algn="ctr"/>
            <a:r>
              <a:rPr lang="es-ES" sz="105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COMPARTIDA</a:t>
            </a:r>
          </a:p>
          <a:p>
            <a:endParaRPr lang="es-ES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Reuniones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informales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 irregular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Persiste la autonomía</a:t>
            </a:r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Retenido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Reunirse para intereses</a:t>
            </a: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común</a:t>
            </a:r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733800" y="3200400"/>
            <a:ext cx="152908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r>
              <a:rPr lang="es-ES" sz="105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COMPARTIDOS</a:t>
            </a:r>
          </a:p>
          <a:p>
            <a:endParaRPr lang="es-ES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Reuniones formales (cara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cara)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ES" sz="1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Intercambioregular</a:t>
            </a:r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personal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y</a:t>
            </a: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Autonomía</a:t>
            </a: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Atenuada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Reunirse para proyectos en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común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410200" y="3200400"/>
            <a:ext cx="152908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ES" sz="105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COMPARTIDO</a:t>
            </a:r>
          </a:p>
          <a:p>
            <a:endParaRPr lang="es-ES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Compartiendo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manera regular y formal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Intercambios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regulares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 objetivo específico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Autonomía más</a:t>
            </a: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Atenuada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Trabajando juntos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proyectos compartidos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081520" y="3200400"/>
            <a:ext cx="152908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0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</a:p>
          <a:p>
            <a:pPr algn="ctr"/>
            <a:r>
              <a:rPr lang="es-ES" sz="105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COMPARTIDA</a:t>
            </a:r>
          </a:p>
          <a:p>
            <a:pPr algn="ctr"/>
            <a:endParaRPr lang="es-ES" sz="105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formal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Las políticas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o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compartidas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Autonomía más</a:t>
            </a: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atenuada </a:t>
            </a:r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todavía</a:t>
            </a:r>
          </a:p>
          <a:p>
            <a:endParaRPr lang="es-E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Trabajando juntos</a:t>
            </a:r>
          </a:p>
          <a:p>
            <a:r>
              <a:rPr lang="es-ES" sz="1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objetivos comunes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400" y="6442502"/>
            <a:ext cx="91338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latin typeface="+mj-lt"/>
              </a:rPr>
              <a:t>Fuente: </a:t>
            </a:r>
            <a:r>
              <a:rPr lang="en-US" sz="1050" dirty="0">
                <a:latin typeface="+mj-lt"/>
              </a:rPr>
              <a:t>Boston J, Gill D (2011) Joint or shared accountability: Issues and options. Wellington, Institute of Policy Studies (Working paper 11/03, http://igps.victoria.ac.nz/ publications/files/83e71189c2b.pdf, accessed 9 May 2014).</a:t>
            </a:r>
          </a:p>
        </p:txBody>
      </p:sp>
    </p:spTree>
    <p:extLst>
      <p:ext uri="{BB962C8B-B14F-4D97-AF65-F5344CB8AC3E}">
        <p14:creationId xmlns:p14="http://schemas.microsoft.com/office/powerpoint/2010/main" val="24524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AzYNx9HPJAU/Ux9TL28vKYI/AAAAAAAAIU0/GRICts1Wtq0/s1600/igualdad_equ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924839"/>
            <a:ext cx="6191210" cy="48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691"/>
            <a:ext cx="2710873" cy="5172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>
                <a:ea typeface="+mj-ea"/>
                <a:cs typeface="+mj-cs"/>
              </a:rPr>
              <a:t>Perspectivas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sz="half" idx="2"/>
          </p:nvPr>
        </p:nvSpPr>
        <p:spPr>
          <a:xfrm>
            <a:off x="1241758" y="990600"/>
            <a:ext cx="5232400" cy="53339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entury Gothic" charset="0"/>
              </a:rPr>
              <a:t>Abordaje individual</a:t>
            </a:r>
            <a:endParaRPr lang="en-US" dirty="0">
              <a:latin typeface="Century Gothic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8" y="16002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8" y="40386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19" y="4039105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43723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19" y="16002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1010316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86783" y="3382833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7F7F7F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vs colectivo</a:t>
            </a:r>
            <a:endParaRPr lang="en-US" sz="2400" dirty="0">
              <a:solidFill>
                <a:srgbClr val="7F7F7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6427" y="5715000"/>
            <a:ext cx="5416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+mj-lt"/>
              </a:rPr>
              <a:t>En la realidad nuestro contexto es distinto.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6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2800" dirty="0" smtClean="0"/>
              <a:t>Mortalidad asociada con motocicleta por grupo de edad en las Américas, tasa por 1000, 000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096000" cy="42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8600" y="609600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Rodrigues, E. M., </a:t>
            </a:r>
            <a:r>
              <a:rPr lang="en-US" sz="800" dirty="0" err="1"/>
              <a:t>Villaveces</a:t>
            </a:r>
            <a:r>
              <a:rPr lang="en-US" sz="800" dirty="0"/>
              <a:t>, A., </a:t>
            </a:r>
            <a:r>
              <a:rPr lang="en-US" sz="800" dirty="0" err="1"/>
              <a:t>Sanhueza</a:t>
            </a:r>
            <a:r>
              <a:rPr lang="en-US" sz="800" dirty="0"/>
              <a:t>, A., &amp; Escamilla-</a:t>
            </a:r>
            <a:r>
              <a:rPr lang="en-US" sz="800" dirty="0" err="1"/>
              <a:t>Cejudo</a:t>
            </a:r>
            <a:r>
              <a:rPr lang="en-US" sz="800" dirty="0"/>
              <a:t>, J. A. (2013). Trends in fatal motorcycle injuries in the Americas, 1998–2010.</a:t>
            </a:r>
            <a:r>
              <a:rPr lang="en-US" sz="800" i="1" dirty="0"/>
              <a:t>International journal of injury control and safety promotion</a:t>
            </a:r>
            <a:r>
              <a:rPr lang="en-US" sz="800" dirty="0"/>
              <a:t>, (ahead-of-print), 1-11.</a:t>
            </a:r>
          </a:p>
        </p:txBody>
      </p:sp>
    </p:spTree>
    <p:extLst>
      <p:ext uri="{BB962C8B-B14F-4D97-AF65-F5344CB8AC3E}">
        <p14:creationId xmlns:p14="http://schemas.microsoft.com/office/powerpoint/2010/main" val="12332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737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Un poco de historia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4127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5172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400" dirty="0" smtClean="0">
                <a:ea typeface="+mj-ea"/>
                <a:cs typeface="+mj-cs"/>
              </a:rPr>
              <a:t>Modelos de determinantes sociales de la salud</a:t>
            </a:r>
            <a:endParaRPr lang="en-US" sz="24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6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51498435"/>
              </p:ext>
            </p:extLst>
          </p:nvPr>
        </p:nvGraphicFramePr>
        <p:xfrm>
          <a:off x="1219200" y="1583459"/>
          <a:ext cx="7010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876800" y="2927866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Disminuir las causas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00200" y="41148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Abordar las causas de las causas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843" y="130274"/>
            <a:ext cx="7467600" cy="51723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ea typeface="+mj-ea"/>
                <a:cs typeface="+mj-cs"/>
              </a:rPr>
              <a:t>¿Dónde intervenir?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143000"/>
            <a:ext cx="3600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s-MX" sz="5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rPr>
              <a:t>Participación social</a:t>
            </a:r>
            <a:endParaRPr lang="en-US" sz="5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985612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6368513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Fuente:  Solar, O.; Valentine, N; Rice, M.;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Albrecht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, D. (2009)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Moving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forward to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equity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in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health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: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what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kind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of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interwsectorial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action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in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needed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?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An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aproach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to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an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intersectorial </a:t>
            </a:r>
            <a:r>
              <a:rPr lang="es-MX" sz="700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typology</a:t>
            </a:r>
            <a:r>
              <a:rPr lang="es-MX" sz="7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sz="7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44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MX"/>
          </a:p>
        </p:txBody>
      </p:sp>
      <p:sp>
        <p:nvSpPr>
          <p:cNvPr id="706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altLang="es-MX" smtClean="0"/>
          </a:p>
        </p:txBody>
      </p:sp>
      <p:pic>
        <p:nvPicPr>
          <p:cNvPr id="70660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388" y="-230188"/>
            <a:ext cx="10264776" cy="731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136" r="8124"/>
          <a:stretch/>
        </p:blipFill>
        <p:spPr>
          <a:xfrm>
            <a:off x="1187625" y="1560560"/>
            <a:ext cx="6706528" cy="4449610"/>
          </a:xfrm>
          <a:prstGeom prst="rect">
            <a:avLst/>
          </a:prstGeom>
        </p:spPr>
      </p:pic>
      <p:sp>
        <p:nvSpPr>
          <p:cNvPr id="3" name="3 Rectángulo redondeado"/>
          <p:cNvSpPr/>
          <p:nvPr/>
        </p:nvSpPr>
        <p:spPr>
          <a:xfrm>
            <a:off x="1321856" y="176546"/>
            <a:ext cx="6572296" cy="10715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Red Mexicana de Determinantes Sociales de la Salud</a:t>
            </a:r>
            <a:endParaRPr lang="es-E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0592" y="6303950"/>
            <a:ext cx="5742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http://promocion.salud.gob.mx/determinantes/</a:t>
            </a:r>
          </a:p>
        </p:txBody>
      </p:sp>
    </p:spTree>
    <p:extLst>
      <p:ext uri="{BB962C8B-B14F-4D97-AF65-F5344CB8AC3E}">
        <p14:creationId xmlns:p14="http://schemas.microsoft.com/office/powerpoint/2010/main" val="29063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133600"/>
            <a:ext cx="77724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b="1" dirty="0">
                <a:effectLst/>
                <a:latin typeface="Palatino" pitchFamily="18" charset="0"/>
              </a:rPr>
              <a:t>Muchas gracias</a:t>
            </a:r>
            <a:endParaRPr lang="en-US" b="1" dirty="0">
              <a:effectLst/>
              <a:latin typeface="Palatino" pitchFamily="18" charset="0"/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4193553" y="4527898"/>
            <a:ext cx="36808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altLang="es-ES_tradnl" sz="2000" b="1" dirty="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rPr>
              <a:t>Dr. Oswaldo Medina Gómez</a:t>
            </a:r>
          </a:p>
          <a:p>
            <a:pPr algn="ctr"/>
            <a:r>
              <a:rPr lang="es-MX" altLang="es-ES_tradnl" sz="2000" b="1" dirty="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rPr>
              <a:t>omedina@paho.org</a:t>
            </a:r>
          </a:p>
        </p:txBody>
      </p:sp>
    </p:spTree>
    <p:extLst>
      <p:ext uri="{BB962C8B-B14F-4D97-AF65-F5344CB8AC3E}">
        <p14:creationId xmlns:p14="http://schemas.microsoft.com/office/powerpoint/2010/main" val="120040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954163"/>
              </p:ext>
            </p:extLst>
          </p:nvPr>
        </p:nvGraphicFramePr>
        <p:xfrm>
          <a:off x="1600200" y="685800"/>
          <a:ext cx="6172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2514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DEFUNCIONES SEGÚN LA CLASE DE VIAJE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38299"/>
            <a:ext cx="5334000" cy="184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8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727524"/>
              </p:ext>
            </p:extLst>
          </p:nvPr>
        </p:nvGraphicFramePr>
        <p:xfrm>
          <a:off x="4564781" y="1295400"/>
          <a:ext cx="381721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327264"/>
              </p:ext>
            </p:extLst>
          </p:nvPr>
        </p:nvGraphicFramePr>
        <p:xfrm>
          <a:off x="2590800" y="4038600"/>
          <a:ext cx="3817219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761406"/>
              </p:ext>
            </p:extLst>
          </p:nvPr>
        </p:nvGraphicFramePr>
        <p:xfrm>
          <a:off x="533400" y="1219200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NO TODOS MURIERON IGUAL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17295" b="12872"/>
          <a:stretch/>
        </p:blipFill>
        <p:spPr bwMode="auto">
          <a:xfrm>
            <a:off x="1508197" y="1295400"/>
            <a:ext cx="611804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¿Quiénes ERAN?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6324600"/>
            <a:ext cx="2807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http://storymaps.esri.com/stories/titanic/</a:t>
            </a:r>
          </a:p>
        </p:txBody>
      </p:sp>
    </p:spTree>
    <p:extLst>
      <p:ext uri="{BB962C8B-B14F-4D97-AF65-F5344CB8AC3E}">
        <p14:creationId xmlns:p14="http://schemas.microsoft.com/office/powerpoint/2010/main" val="8921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8" t="17295" b="12218"/>
          <a:stretch/>
        </p:blipFill>
        <p:spPr bwMode="auto">
          <a:xfrm>
            <a:off x="1524000" y="1263013"/>
            <a:ext cx="6102239" cy="452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¿Quiénes ERAN?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324600"/>
            <a:ext cx="2807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http://storymaps.esri.com/stories/titanic/</a:t>
            </a:r>
          </a:p>
        </p:txBody>
      </p:sp>
    </p:spTree>
    <p:extLst>
      <p:ext uri="{BB962C8B-B14F-4D97-AF65-F5344CB8AC3E}">
        <p14:creationId xmlns:p14="http://schemas.microsoft.com/office/powerpoint/2010/main" val="42506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1" t="17273" b="12898"/>
          <a:stretch/>
        </p:blipFill>
        <p:spPr bwMode="auto">
          <a:xfrm>
            <a:off x="1524000" y="1235393"/>
            <a:ext cx="614682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¿Quiénes ERAN?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6324600"/>
            <a:ext cx="2807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http://storymaps.esri.com/stories/titanic/</a:t>
            </a:r>
          </a:p>
        </p:txBody>
      </p:sp>
    </p:spTree>
    <p:extLst>
      <p:ext uri="{BB962C8B-B14F-4D97-AF65-F5344CB8AC3E}">
        <p14:creationId xmlns:p14="http://schemas.microsoft.com/office/powerpoint/2010/main" val="42506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2748"/>
            <a:ext cx="6883905" cy="516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510" y="6485677"/>
            <a:ext cx="17107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http://www.vivilduomo.it/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s-MX" sz="3200" dirty="0" smtClean="0">
                <a:solidFill>
                  <a:schemeClr val="tx2"/>
                </a:solidFill>
              </a:rPr>
              <a:t>Otro ejemplo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2400" y="62484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Fotografía</a:t>
            </a:r>
            <a:r>
              <a:rPr lang="en-US" sz="1200" dirty="0"/>
              <a:t> de Rodrigo </a:t>
            </a:r>
            <a:r>
              <a:rPr lang="en-US" sz="1200" dirty="0" err="1"/>
              <a:t>Jardón</a:t>
            </a:r>
            <a:r>
              <a:rPr lang="en-US" sz="1200" dirty="0"/>
              <a:t> [rodrigojardon.com]</a:t>
            </a:r>
          </a:p>
        </p:txBody>
      </p:sp>
    </p:spTree>
    <p:extLst>
      <p:ext uri="{BB962C8B-B14F-4D97-AF65-F5344CB8AC3E}">
        <p14:creationId xmlns:p14="http://schemas.microsoft.com/office/powerpoint/2010/main" val="30794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S 2013 Blanco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714</Words>
  <Application>Microsoft Office PowerPoint</Application>
  <PresentationFormat>Presentación en pantalla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OPS 2013 Blanco</vt:lpstr>
      <vt:lpstr>Taller “SALUD EN TODAS LAS POLITICAS”</vt:lpstr>
      <vt:lpstr>Un poco de historia</vt:lpstr>
      <vt:lpstr>DEFUNCIONES SEGÚN LA CLASE DE VIAJE</vt:lpstr>
      <vt:lpstr>NO TODOS MURIERON IGUAL</vt:lpstr>
      <vt:lpstr>¿Quiénes ERAN?</vt:lpstr>
      <vt:lpstr>¿Quiénes ERAN?</vt:lpstr>
      <vt:lpstr>¿Quiénes ERAN?</vt:lpstr>
      <vt:lpstr>Otro ejemplo</vt:lpstr>
      <vt:lpstr>Presentación de PowerPoint</vt:lpstr>
      <vt:lpstr>Presentación de PowerPoint</vt:lpstr>
      <vt:lpstr>El abordaje</vt:lpstr>
      <vt:lpstr>Salud en todas las políticas </vt:lpstr>
      <vt:lpstr>Etapas del ciclo de la política</vt:lpstr>
      <vt:lpstr>Intersectorialidad</vt:lpstr>
      <vt:lpstr>Presentación de PowerPoint</vt:lpstr>
      <vt:lpstr>Niveles de colaboración</vt:lpstr>
      <vt:lpstr>Presentación de PowerPoint</vt:lpstr>
      <vt:lpstr>Perspectivas</vt:lpstr>
      <vt:lpstr>Mortalidad asociada con motocicleta por grupo de edad en las Américas, tasa por 1000, 000</vt:lpstr>
      <vt:lpstr>Modelos de determinantes sociales de la salud</vt:lpstr>
      <vt:lpstr>Presentación de PowerPoint</vt:lpstr>
      <vt:lpstr>Participación social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Medina, Dr Oswaldo (MEX)</dc:creator>
  <cp:lastModifiedBy>MEDICO</cp:lastModifiedBy>
  <cp:revision>66</cp:revision>
  <dcterms:created xsi:type="dcterms:W3CDTF">2014-11-03T17:09:40Z</dcterms:created>
  <dcterms:modified xsi:type="dcterms:W3CDTF">2015-08-28T16:52:35Z</dcterms:modified>
</cp:coreProperties>
</file>